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2704-B8C6-493B-A9B6-010704B16A8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9919-F383-438F-9DC8-B36A7CE1D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9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2704-B8C6-493B-A9B6-010704B16A8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9919-F383-438F-9DC8-B36A7CE1D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8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2704-B8C6-493B-A9B6-010704B16A8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9919-F383-438F-9DC8-B36A7CE1D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1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2704-B8C6-493B-A9B6-010704B16A8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9919-F383-438F-9DC8-B36A7CE1D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75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2704-B8C6-493B-A9B6-010704B16A8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9919-F383-438F-9DC8-B36A7CE1D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3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2704-B8C6-493B-A9B6-010704B16A8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9919-F383-438F-9DC8-B36A7CE1D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8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2704-B8C6-493B-A9B6-010704B16A8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9919-F383-438F-9DC8-B36A7CE1D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8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2704-B8C6-493B-A9B6-010704B16A8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9919-F383-438F-9DC8-B36A7CE1D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3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2704-B8C6-493B-A9B6-010704B16A8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9919-F383-438F-9DC8-B36A7CE1D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2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2704-B8C6-493B-A9B6-010704B16A8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9919-F383-438F-9DC8-B36A7CE1D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4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2704-B8C6-493B-A9B6-010704B16A8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9919-F383-438F-9DC8-B36A7CE1D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1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02704-B8C6-493B-A9B6-010704B16A8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A9919-F383-438F-9DC8-B36A7CE1D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2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url?sa=i&amp;rct=j&amp;q=&amp;esrc=s&amp;source=images&amp;cd=&amp;cad=rja&amp;uact=8&amp;ved=0ahUKEwjz2O3ilu3TAhUD_4MKHUjQArYQjRwIBw&amp;url=http%3A%2F%2Fwww.coachmag.co.uk%2Flifestyle%2F4091%2Fthe-benefits-of-indoor-climbing&amp;psig=AFQjCNHYhF3WMtXTZsD1-VfpvAA009bQdg&amp;ust=149477537828275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cad=rja&amp;uact=8&amp;ved=0ahUKEwip4_GJk-3TAhVMw4MKHd8fCycQjRwIBw&amp;url=https%3A%2F%2Fallevents.in%2Flondon%2Fnew-years-eve-party-in-the-church-pub-muswell-hill%2F1679454185686576&amp;psig=AFQjCNEhdwZA0vk6yoV-6GSfvOX5ETX8HQ&amp;ust=149477446607673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cad=rja&amp;uact=8&amp;ved=0ahUKEwjluLu_k-3TAhUl0oMKHYacAjUQjRwIBw&amp;url=http%3A%2F%2Fio9.com%2Fbeautiful-churches-that-have-been-converted-into-secula-583156045&amp;psig=AFQjCNEhdwZA0vk6yoV-6GSfvOX5ETX8HQ&amp;ust=149477446607673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cad=rja&amp;uact=8&amp;ved=0ahUKEwjHxdzXk-3TAhVI7oMKHfLrCJYQjRwIBw&amp;url=https%3A%2F%2Fwww.reddit.com%2Fr%2FRoomPorn%2Fcomments%2F3s0bg6%2Fa_church_in_italy_that_has_been_converted_into_a%2F&amp;psig=AFQjCNEhdwZA0vk6yoV-6GSfvOX5ETX8HQ&amp;ust=149477446607673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ἐνοικέω</a:t>
            </a:r>
            <a:r>
              <a:rPr lang="en-US" dirty="0" smtClean="0"/>
              <a:t> – dwell within and influence for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But if the Spirit of Him who raised Jesus from the dead </a:t>
            </a:r>
            <a:r>
              <a:rPr lang="en-US" b="1" dirty="0"/>
              <a:t>dwells in you</a:t>
            </a:r>
            <a:r>
              <a:rPr lang="en-US" dirty="0"/>
              <a:t>, He who raised Christ from the dead will also give life to your mortal bodies through His Spirit who </a:t>
            </a:r>
            <a:r>
              <a:rPr lang="en-US" b="1" dirty="0"/>
              <a:t>dwells in you</a:t>
            </a:r>
            <a:r>
              <a:rPr lang="en-US" dirty="0" smtClean="0"/>
              <a:t>. Rom. 8:11</a:t>
            </a:r>
          </a:p>
          <a:p>
            <a:pPr marL="0" indent="0">
              <a:buNone/>
            </a:pPr>
            <a:r>
              <a:rPr lang="en-US" dirty="0" smtClean="0"/>
              <a:t>Let </a:t>
            </a:r>
            <a:r>
              <a:rPr lang="en-US" dirty="0"/>
              <a:t>the word of Christ </a:t>
            </a:r>
            <a:r>
              <a:rPr lang="en-US" b="1" dirty="0"/>
              <a:t>dwell </a:t>
            </a:r>
            <a:r>
              <a:rPr lang="en-US" b="1" dirty="0" smtClean="0"/>
              <a:t>in </a:t>
            </a:r>
            <a:r>
              <a:rPr lang="en-US" b="1" dirty="0"/>
              <a:t>you richly </a:t>
            </a:r>
            <a:r>
              <a:rPr lang="en-US" dirty="0"/>
              <a:t>in all wisdom; teaching and admonishing one another in psalms and hymns and spiritual songs, singing with grace in your hearts to the Lord</a:t>
            </a:r>
            <a:r>
              <a:rPr lang="en-US" dirty="0" smtClean="0"/>
              <a:t>. Col. 3:16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52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i.kinja-img.com/gawker-media/image/upload/18rzx2j68kzav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763000" cy="581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5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kinja-img.com/gawker-media/image/upload/s--vmTpDi8y--/c_scale,fl_progressive,q_80,w_800/18s06ei5njz30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78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kinja-img.com/gawker-media/image/upload/s--fIL_8uaF--/c_scale,fl_progressive,q_80,w_800/18rzzvveep1zq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church now climbing wal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9055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14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2925"/>
            <a:ext cx="609600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33400"/>
            <a:ext cx="7620000" cy="5791200"/>
          </a:xfrm>
        </p:spPr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Romans 12:9 </a:t>
            </a:r>
          </a:p>
          <a:p>
            <a:r>
              <a:rPr lang="en-US" dirty="0" err="1"/>
              <a:t>ἀνυ</a:t>
            </a:r>
            <a:r>
              <a:rPr lang="en-US" dirty="0"/>
              <a:t>πόκριτος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Love </a:t>
            </a:r>
            <a:r>
              <a:rPr lang="en-US" dirty="0">
                <a:solidFill>
                  <a:schemeClr val="tx1"/>
                </a:solidFill>
              </a:rPr>
              <a:t>must be sincere – NIV</a:t>
            </a:r>
          </a:p>
          <a:p>
            <a:r>
              <a:rPr lang="en-US" dirty="0">
                <a:solidFill>
                  <a:schemeClr val="tx1"/>
                </a:solidFill>
              </a:rPr>
              <a:t>Let love be genuine – ESV</a:t>
            </a:r>
          </a:p>
          <a:p>
            <a:r>
              <a:rPr lang="en-US" dirty="0">
                <a:solidFill>
                  <a:schemeClr val="tx1"/>
                </a:solidFill>
              </a:rPr>
              <a:t>Let love be without hypocrisy – NKJV</a:t>
            </a:r>
          </a:p>
          <a:p>
            <a:r>
              <a:rPr lang="en-US" dirty="0">
                <a:solidFill>
                  <a:schemeClr val="tx1"/>
                </a:solidFill>
              </a:rPr>
              <a:t>Don’t just pretend to love others. Really love them. – NLT</a:t>
            </a:r>
          </a:p>
          <a:p>
            <a:r>
              <a:rPr lang="en-US" dirty="0">
                <a:solidFill>
                  <a:schemeClr val="tx1"/>
                </a:solidFill>
              </a:rPr>
              <a:t>Love from the center of who you are; don’t fake it. - Message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30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“The </a:t>
            </a:r>
            <a:r>
              <a:rPr lang="en-US" dirty="0"/>
              <a:t>true spirit of prayer is no other than God’s own Spirit dwelling in the hearts of the saints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Jonathan Edwards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75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8580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7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european cathedrals converte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143000"/>
            <a:ext cx="478155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7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90575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32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kinja-img.com/gawker-media/image/upload/s--vmLSZvID--/c_fit,fl_progressive,q_80,w_636/18s0v16nlq6vn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605790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22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kinja-img.com/gawker-media/image/upload/18s07k7ob39tf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19125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4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2685</TotalTime>
  <Words>129</Words>
  <Application>Microsoft Office PowerPoint</Application>
  <PresentationFormat>On-screen Show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ἐνοικέω – dwell within and influence for good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Brookwood Baptist Church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 Dempsey</dc:creator>
  <cp:lastModifiedBy>Blake Dempsey</cp:lastModifiedBy>
  <cp:revision>7</cp:revision>
  <dcterms:created xsi:type="dcterms:W3CDTF">2017-05-11T18:42:26Z</dcterms:created>
  <dcterms:modified xsi:type="dcterms:W3CDTF">2017-05-13T15:27:26Z</dcterms:modified>
</cp:coreProperties>
</file>