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handoutMasterIdLst>
    <p:handoutMasterId r:id="rId20"/>
  </p:handoutMasterIdLst>
  <p:sldIdLst>
    <p:sldId id="256" r:id="rId2"/>
    <p:sldId id="257" r:id="rId3"/>
    <p:sldId id="259" r:id="rId4"/>
    <p:sldId id="279" r:id="rId5"/>
    <p:sldId id="266" r:id="rId6"/>
    <p:sldId id="267" r:id="rId7"/>
    <p:sldId id="261" r:id="rId8"/>
    <p:sldId id="265" r:id="rId9"/>
    <p:sldId id="268" r:id="rId10"/>
    <p:sldId id="269" r:id="rId11"/>
    <p:sldId id="270" r:id="rId12"/>
    <p:sldId id="271" r:id="rId13"/>
    <p:sldId id="272" r:id="rId14"/>
    <p:sldId id="274" r:id="rId15"/>
    <p:sldId id="278" r:id="rId16"/>
    <p:sldId id="275" r:id="rId17"/>
    <p:sldId id="27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F3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599"/>
  </p:normalViewPr>
  <p:slideViewPr>
    <p:cSldViewPr snapToGrid="0" snapToObjects="1">
      <p:cViewPr varScale="1">
        <p:scale>
          <a:sx n="90" d="100"/>
          <a:sy n="90" d="100"/>
        </p:scale>
        <p:origin x="23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DC883C7-74E3-E143-853C-622BBC931CC2}" type="datetimeFigureOut">
              <a:rPr lang="en-US" smtClean="0"/>
              <a:t>9/23/17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01F03D4-BE3E-2A41-B7BC-4E087B887E3D}" type="slidenum">
              <a:rPr lang="en-US" smtClean="0"/>
              <a:t>‹#›</a:t>
            </a:fld>
            <a:endParaRPr lang="en-US"/>
          </a:p>
        </p:txBody>
      </p:sp>
    </p:spTree>
    <p:extLst>
      <p:ext uri="{BB962C8B-B14F-4D97-AF65-F5344CB8AC3E}">
        <p14:creationId xmlns:p14="http://schemas.microsoft.com/office/powerpoint/2010/main" val="3084725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9CA92B-8D28-B04B-9E96-5A2B5B417A53}" type="datetimeFigureOut">
              <a:rPr lang="en-US" smtClean="0"/>
              <a:t>9/23/17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9C22B6-F3BA-9540-ACD4-2793A0319B34}" type="slidenum">
              <a:rPr lang="en-US" smtClean="0"/>
              <a:t>‹#›</a:t>
            </a:fld>
            <a:endParaRPr lang="en-US"/>
          </a:p>
        </p:txBody>
      </p:sp>
    </p:spTree>
    <p:extLst>
      <p:ext uri="{BB962C8B-B14F-4D97-AF65-F5344CB8AC3E}">
        <p14:creationId xmlns:p14="http://schemas.microsoft.com/office/powerpoint/2010/main" val="712751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C13D43E-0538-6F4A-9B13-63FEC81110D0}" type="datetimeFigureOut">
              <a:rPr lang="en-US" smtClean="0"/>
              <a:t>9/23/17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18647F-4CF8-2045-9EF6-A24C0DC86B1F}" type="slidenum">
              <a:rPr lang="en-US" smtClean="0"/>
              <a:t>‹#›</a:t>
            </a:fld>
            <a:endParaRPr lang="en-US"/>
          </a:p>
        </p:txBody>
      </p:sp>
    </p:spTree>
    <p:extLst>
      <p:ext uri="{BB962C8B-B14F-4D97-AF65-F5344CB8AC3E}">
        <p14:creationId xmlns:p14="http://schemas.microsoft.com/office/powerpoint/2010/main" val="202801849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13D43E-0538-6F4A-9B13-63FEC81110D0}" type="datetimeFigureOut">
              <a:rPr lang="en-US" smtClean="0"/>
              <a:t>9/23/17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18647F-4CF8-2045-9EF6-A24C0DC86B1F}" type="slidenum">
              <a:rPr lang="en-US" smtClean="0"/>
              <a:t>‹#›</a:t>
            </a:fld>
            <a:endParaRPr lang="en-US"/>
          </a:p>
        </p:txBody>
      </p:sp>
    </p:spTree>
    <p:extLst>
      <p:ext uri="{BB962C8B-B14F-4D97-AF65-F5344CB8AC3E}">
        <p14:creationId xmlns:p14="http://schemas.microsoft.com/office/powerpoint/2010/main" val="133933280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13D43E-0538-6F4A-9B13-63FEC81110D0}" type="datetimeFigureOut">
              <a:rPr lang="en-US" smtClean="0"/>
              <a:t>9/23/17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18647F-4CF8-2045-9EF6-A24C0DC86B1F}" type="slidenum">
              <a:rPr lang="en-US" smtClean="0"/>
              <a:t>‹#›</a:t>
            </a:fld>
            <a:endParaRPr lang="en-US"/>
          </a:p>
        </p:txBody>
      </p:sp>
    </p:spTree>
    <p:extLst>
      <p:ext uri="{BB962C8B-B14F-4D97-AF65-F5344CB8AC3E}">
        <p14:creationId xmlns:p14="http://schemas.microsoft.com/office/powerpoint/2010/main" val="24289939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13D43E-0538-6F4A-9B13-63FEC81110D0}" type="datetimeFigureOut">
              <a:rPr lang="en-US" smtClean="0"/>
              <a:t>9/23/17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18647F-4CF8-2045-9EF6-A24C0DC86B1F}" type="slidenum">
              <a:rPr lang="en-US" smtClean="0"/>
              <a:t>‹#›</a:t>
            </a:fld>
            <a:endParaRPr lang="en-US"/>
          </a:p>
        </p:txBody>
      </p:sp>
    </p:spTree>
    <p:extLst>
      <p:ext uri="{BB962C8B-B14F-4D97-AF65-F5344CB8AC3E}">
        <p14:creationId xmlns:p14="http://schemas.microsoft.com/office/powerpoint/2010/main" val="464002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13D43E-0538-6F4A-9B13-63FEC81110D0}" type="datetimeFigureOut">
              <a:rPr lang="en-US" smtClean="0"/>
              <a:t>9/23/17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18647F-4CF8-2045-9EF6-A24C0DC86B1F}" type="slidenum">
              <a:rPr lang="en-US" smtClean="0"/>
              <a:t>‹#›</a:t>
            </a:fld>
            <a:endParaRPr lang="en-US"/>
          </a:p>
        </p:txBody>
      </p:sp>
    </p:spTree>
    <p:extLst>
      <p:ext uri="{BB962C8B-B14F-4D97-AF65-F5344CB8AC3E}">
        <p14:creationId xmlns:p14="http://schemas.microsoft.com/office/powerpoint/2010/main" val="3129589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C13D43E-0538-6F4A-9B13-63FEC81110D0}" type="datetimeFigureOut">
              <a:rPr lang="en-US" smtClean="0"/>
              <a:t>9/23/17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18647F-4CF8-2045-9EF6-A24C0DC86B1F}" type="slidenum">
              <a:rPr lang="en-US" smtClean="0"/>
              <a:t>‹#›</a:t>
            </a:fld>
            <a:endParaRPr lang="en-US"/>
          </a:p>
        </p:txBody>
      </p:sp>
    </p:spTree>
    <p:extLst>
      <p:ext uri="{BB962C8B-B14F-4D97-AF65-F5344CB8AC3E}">
        <p14:creationId xmlns:p14="http://schemas.microsoft.com/office/powerpoint/2010/main" val="71288163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C13D43E-0538-6F4A-9B13-63FEC81110D0}" type="datetimeFigureOut">
              <a:rPr lang="en-US" smtClean="0"/>
              <a:t>9/23/17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18647F-4CF8-2045-9EF6-A24C0DC86B1F}" type="slidenum">
              <a:rPr lang="en-US" smtClean="0"/>
              <a:t>‹#›</a:t>
            </a:fld>
            <a:endParaRPr lang="en-US"/>
          </a:p>
        </p:txBody>
      </p:sp>
    </p:spTree>
    <p:extLst>
      <p:ext uri="{BB962C8B-B14F-4D97-AF65-F5344CB8AC3E}">
        <p14:creationId xmlns:p14="http://schemas.microsoft.com/office/powerpoint/2010/main" val="59044006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C13D43E-0538-6F4A-9B13-63FEC81110D0}" type="datetimeFigureOut">
              <a:rPr lang="en-US" smtClean="0"/>
              <a:t>9/23/17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18647F-4CF8-2045-9EF6-A24C0DC86B1F}" type="slidenum">
              <a:rPr lang="en-US" smtClean="0"/>
              <a:t>‹#›</a:t>
            </a:fld>
            <a:endParaRPr lang="en-US"/>
          </a:p>
        </p:txBody>
      </p:sp>
    </p:spTree>
    <p:extLst>
      <p:ext uri="{BB962C8B-B14F-4D97-AF65-F5344CB8AC3E}">
        <p14:creationId xmlns:p14="http://schemas.microsoft.com/office/powerpoint/2010/main" val="41556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13D43E-0538-6F4A-9B13-63FEC81110D0}" type="datetimeFigureOut">
              <a:rPr lang="en-US" smtClean="0"/>
              <a:t>9/23/17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18647F-4CF8-2045-9EF6-A24C0DC86B1F}" type="slidenum">
              <a:rPr lang="en-US" smtClean="0"/>
              <a:t>‹#›</a:t>
            </a:fld>
            <a:endParaRPr lang="en-US"/>
          </a:p>
        </p:txBody>
      </p:sp>
    </p:spTree>
    <p:extLst>
      <p:ext uri="{BB962C8B-B14F-4D97-AF65-F5344CB8AC3E}">
        <p14:creationId xmlns:p14="http://schemas.microsoft.com/office/powerpoint/2010/main" val="112424712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13D43E-0538-6F4A-9B13-63FEC81110D0}" type="datetimeFigureOut">
              <a:rPr lang="en-US" smtClean="0"/>
              <a:t>9/23/17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18647F-4CF8-2045-9EF6-A24C0DC86B1F}" type="slidenum">
              <a:rPr lang="en-US" smtClean="0"/>
              <a:t>‹#›</a:t>
            </a:fld>
            <a:endParaRPr lang="en-US"/>
          </a:p>
        </p:txBody>
      </p:sp>
    </p:spTree>
    <p:extLst>
      <p:ext uri="{BB962C8B-B14F-4D97-AF65-F5344CB8AC3E}">
        <p14:creationId xmlns:p14="http://schemas.microsoft.com/office/powerpoint/2010/main" val="166033718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13D43E-0538-6F4A-9B13-63FEC81110D0}" type="datetimeFigureOut">
              <a:rPr lang="en-US" smtClean="0"/>
              <a:t>9/23/17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18647F-4CF8-2045-9EF6-A24C0DC86B1F}" type="slidenum">
              <a:rPr lang="en-US" smtClean="0"/>
              <a:t>‹#›</a:t>
            </a:fld>
            <a:endParaRPr lang="en-US"/>
          </a:p>
        </p:txBody>
      </p:sp>
    </p:spTree>
    <p:extLst>
      <p:ext uri="{BB962C8B-B14F-4D97-AF65-F5344CB8AC3E}">
        <p14:creationId xmlns:p14="http://schemas.microsoft.com/office/powerpoint/2010/main" val="88452556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13D43E-0538-6F4A-9B13-63FEC81110D0}" type="datetimeFigureOut">
              <a:rPr lang="en-US" smtClean="0"/>
              <a:t>9/23/17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18647F-4CF8-2045-9EF6-A24C0DC86B1F}" type="slidenum">
              <a:rPr lang="en-US" smtClean="0"/>
              <a:t>‹#›</a:t>
            </a:fld>
            <a:endParaRPr lang="en-US"/>
          </a:p>
        </p:txBody>
      </p:sp>
    </p:spTree>
    <p:extLst>
      <p:ext uri="{BB962C8B-B14F-4D97-AF65-F5344CB8AC3E}">
        <p14:creationId xmlns:p14="http://schemas.microsoft.com/office/powerpoint/2010/main" val="260522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371881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7200" b="1" u="sng" dirty="0" smtClean="0">
                <a:solidFill>
                  <a:schemeClr val="bg1"/>
                </a:solidFill>
              </a:rPr>
              <a:t>1 Corinthians 13:2</a:t>
            </a:r>
            <a:endParaRPr lang="en-US" sz="7200" b="1" u="sng" dirty="0">
              <a:solidFill>
                <a:schemeClr val="bg1"/>
              </a:solidFill>
            </a:endParaRPr>
          </a:p>
        </p:txBody>
      </p:sp>
      <p:sp>
        <p:nvSpPr>
          <p:cNvPr id="3" name="Content Placeholder 2"/>
          <p:cNvSpPr>
            <a:spLocks noGrp="1"/>
          </p:cNvSpPr>
          <p:nvPr>
            <p:ph idx="1"/>
          </p:nvPr>
        </p:nvSpPr>
        <p:spPr/>
        <p:txBody>
          <a:bodyPr>
            <a:noAutofit/>
          </a:bodyPr>
          <a:lstStyle/>
          <a:p>
            <a:pPr marL="0" indent="0">
              <a:buNone/>
            </a:pPr>
            <a:r>
              <a:rPr lang="en-US" sz="5400" b="1" dirty="0" smtClean="0">
                <a:solidFill>
                  <a:schemeClr val="bg1"/>
                </a:solidFill>
              </a:rPr>
              <a:t>If I had the gift of prophecy, and if I understood all of God’s secret plans and possessed all knowledge, and if I had such faith that I could move mountains, but didn’t love others, I would be nothing.</a:t>
            </a:r>
            <a:endParaRPr lang="en-US" sz="5400" b="1" dirty="0">
              <a:solidFill>
                <a:schemeClr val="bg1"/>
              </a:solidFill>
            </a:endParaRPr>
          </a:p>
        </p:txBody>
      </p:sp>
    </p:spTree>
    <p:extLst>
      <p:ext uri="{BB962C8B-B14F-4D97-AF65-F5344CB8AC3E}">
        <p14:creationId xmlns:p14="http://schemas.microsoft.com/office/powerpoint/2010/main" val="52728682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7200" b="1" u="sng" dirty="0" smtClean="0">
                <a:solidFill>
                  <a:schemeClr val="bg1"/>
                </a:solidFill>
              </a:rPr>
              <a:t>1 Corinthians 13:3</a:t>
            </a:r>
            <a:endParaRPr lang="en-US" sz="7200" b="1" u="sng" dirty="0">
              <a:solidFill>
                <a:schemeClr val="bg1"/>
              </a:solidFill>
            </a:endParaRPr>
          </a:p>
        </p:txBody>
      </p:sp>
      <p:sp>
        <p:nvSpPr>
          <p:cNvPr id="3" name="Content Placeholder 2"/>
          <p:cNvSpPr>
            <a:spLocks noGrp="1"/>
          </p:cNvSpPr>
          <p:nvPr>
            <p:ph idx="1"/>
          </p:nvPr>
        </p:nvSpPr>
        <p:spPr/>
        <p:txBody>
          <a:bodyPr>
            <a:normAutofit/>
          </a:bodyPr>
          <a:lstStyle/>
          <a:p>
            <a:pPr marL="0" indent="0">
              <a:buNone/>
            </a:pPr>
            <a:r>
              <a:rPr lang="en-US" sz="5400" b="1" dirty="0" smtClean="0">
                <a:solidFill>
                  <a:schemeClr val="bg1"/>
                </a:solidFill>
              </a:rPr>
              <a:t>If I gave everything I have to the poor and even sacrificed my body, I could boast about it; but if I didn’t love others, I would have gained nothing.</a:t>
            </a:r>
            <a:endParaRPr lang="en-US" sz="5400" b="1" dirty="0">
              <a:solidFill>
                <a:schemeClr val="bg1"/>
              </a:solidFill>
            </a:endParaRPr>
          </a:p>
        </p:txBody>
      </p:sp>
    </p:spTree>
    <p:extLst>
      <p:ext uri="{BB962C8B-B14F-4D97-AF65-F5344CB8AC3E}">
        <p14:creationId xmlns:p14="http://schemas.microsoft.com/office/powerpoint/2010/main" val="15920730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t="-1" b="4899"/>
          <a:stretch/>
        </p:blipFill>
        <p:spPr>
          <a:xfrm>
            <a:off x="2171700" y="842963"/>
            <a:ext cx="7886700" cy="5100637"/>
          </a:xfrm>
        </p:spPr>
      </p:pic>
    </p:spTree>
    <p:extLst>
      <p:ext uri="{BB962C8B-B14F-4D97-AF65-F5344CB8AC3E}">
        <p14:creationId xmlns:p14="http://schemas.microsoft.com/office/powerpoint/2010/main" val="32508955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28713" y="985838"/>
            <a:ext cx="10086975" cy="5086350"/>
          </a:xfrm>
        </p:spPr>
      </p:pic>
    </p:spTree>
    <p:extLst>
      <p:ext uri="{BB962C8B-B14F-4D97-AF65-F5344CB8AC3E}">
        <p14:creationId xmlns:p14="http://schemas.microsoft.com/office/powerpoint/2010/main" val="58175291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588" y="365125"/>
            <a:ext cx="12063412" cy="1720850"/>
          </a:xfrm>
        </p:spPr>
        <p:txBody>
          <a:bodyPr>
            <a:noAutofit/>
          </a:bodyPr>
          <a:lstStyle/>
          <a:p>
            <a:r>
              <a:rPr lang="en-US" sz="6600" b="1" i="1" dirty="0" smtClean="0">
                <a:solidFill>
                  <a:srgbClr val="FFFF00"/>
                </a:solidFill>
              </a:rPr>
              <a:t>I am becoming a Spirit-filled Christian as each day I incarnate</a:t>
            </a:r>
            <a:r>
              <a:rPr lang="mr-IN" sz="6600" b="1" i="1" dirty="0" smtClean="0">
                <a:solidFill>
                  <a:srgbClr val="FFFF00"/>
                </a:solidFill>
              </a:rPr>
              <a:t>…</a:t>
            </a:r>
            <a:endParaRPr lang="en-US" sz="6600" b="1" i="1" dirty="0">
              <a:solidFill>
                <a:srgbClr val="FFFF00"/>
              </a:solidFill>
            </a:endParaRPr>
          </a:p>
        </p:txBody>
      </p:sp>
      <p:sp>
        <p:nvSpPr>
          <p:cNvPr id="3" name="Content Placeholder 2"/>
          <p:cNvSpPr>
            <a:spLocks noGrp="1"/>
          </p:cNvSpPr>
          <p:nvPr>
            <p:ph idx="1"/>
          </p:nvPr>
        </p:nvSpPr>
        <p:spPr>
          <a:xfrm>
            <a:off x="838200" y="2400299"/>
            <a:ext cx="10515600" cy="3776663"/>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8000" b="1" dirty="0" smtClean="0">
                <a:solidFill>
                  <a:srgbClr val="FFC000"/>
                </a:solidFill>
              </a:rPr>
              <a:t>3. Gratitude</a:t>
            </a:r>
            <a:endParaRPr lang="en-US" sz="8000" b="1" dirty="0">
              <a:solidFill>
                <a:srgbClr val="FFC000"/>
              </a:solidFill>
            </a:endParaRPr>
          </a:p>
        </p:txBody>
      </p:sp>
    </p:spTree>
    <p:extLst>
      <p:ext uri="{BB962C8B-B14F-4D97-AF65-F5344CB8AC3E}">
        <p14:creationId xmlns:p14="http://schemas.microsoft.com/office/powerpoint/2010/main" val="7647892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7200" b="1" u="sng" dirty="0" smtClean="0">
                <a:solidFill>
                  <a:schemeClr val="bg1"/>
                </a:solidFill>
              </a:rPr>
              <a:t>Ephesians 5:18-20</a:t>
            </a:r>
            <a:endParaRPr lang="en-US" sz="7200" b="1" u="sng" dirty="0">
              <a:solidFill>
                <a:schemeClr val="bg1"/>
              </a:solidFill>
            </a:endParaRPr>
          </a:p>
        </p:txBody>
      </p:sp>
      <p:sp>
        <p:nvSpPr>
          <p:cNvPr id="3" name="Content Placeholder 2"/>
          <p:cNvSpPr>
            <a:spLocks noGrp="1"/>
          </p:cNvSpPr>
          <p:nvPr>
            <p:ph idx="1"/>
          </p:nvPr>
        </p:nvSpPr>
        <p:spPr>
          <a:xfrm>
            <a:off x="457201" y="1825625"/>
            <a:ext cx="11401424" cy="4351338"/>
          </a:xfrm>
        </p:spPr>
        <p:txBody>
          <a:bodyPr>
            <a:noAutofit/>
          </a:bodyPr>
          <a:lstStyle/>
          <a:p>
            <a:pPr marL="0" indent="0">
              <a:buNone/>
            </a:pPr>
            <a:r>
              <a:rPr lang="en-US" sz="4800" b="1" dirty="0" smtClean="0">
                <a:solidFill>
                  <a:schemeClr val="bg1"/>
                </a:solidFill>
              </a:rPr>
              <a:t>Don’t be drunk with wine, because that will ruin your life. Instead, be filled with the Holy Spirit, singing psalms and hymns and spiritual songs among yourselves, and making music to the Lord in your hearts.  And give thanks for everything to God the Father in the name of our Lord Jesus Christ.</a:t>
            </a:r>
            <a:endParaRPr lang="en-US" sz="4800" b="1" dirty="0">
              <a:solidFill>
                <a:schemeClr val="bg1"/>
              </a:solidFill>
            </a:endParaRPr>
          </a:p>
        </p:txBody>
      </p:sp>
    </p:spTree>
    <p:extLst>
      <p:ext uri="{BB962C8B-B14F-4D97-AF65-F5344CB8AC3E}">
        <p14:creationId xmlns:p14="http://schemas.microsoft.com/office/powerpoint/2010/main" val="9696792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0038" y="228600"/>
            <a:ext cx="11644312" cy="6629400"/>
          </a:xfrm>
        </p:spPr>
        <p:txBody>
          <a:bodyPr>
            <a:normAutofit/>
          </a:bodyPr>
          <a:lstStyle/>
          <a:p>
            <a:r>
              <a:rPr lang="en-US" sz="4400" b="1" dirty="0" smtClean="0">
                <a:solidFill>
                  <a:schemeClr val="bg1"/>
                </a:solidFill>
              </a:rPr>
              <a:t>And the church is his body; it is made full and complete by Christ</a:t>
            </a:r>
            <a:r>
              <a:rPr lang="mr-IN" sz="4400" b="1" dirty="0" smtClean="0">
                <a:solidFill>
                  <a:schemeClr val="bg1"/>
                </a:solidFill>
              </a:rPr>
              <a:t>…</a:t>
            </a:r>
            <a:r>
              <a:rPr lang="en-US" sz="4400" b="1" dirty="0" smtClean="0">
                <a:solidFill>
                  <a:schemeClr val="bg1"/>
                </a:solidFill>
              </a:rPr>
              <a:t>                                             Eph. 1:23</a:t>
            </a:r>
          </a:p>
          <a:p>
            <a:r>
              <a:rPr lang="en-US" sz="4400" b="1" dirty="0" smtClean="0">
                <a:solidFill>
                  <a:schemeClr val="bg1"/>
                </a:solidFill>
              </a:rPr>
              <a:t>May you experience the love of Christ</a:t>
            </a:r>
            <a:r>
              <a:rPr lang="mr-IN" sz="4400" b="1" dirty="0" smtClean="0">
                <a:solidFill>
                  <a:schemeClr val="bg1"/>
                </a:solidFill>
              </a:rPr>
              <a:t>…</a:t>
            </a:r>
            <a:r>
              <a:rPr lang="en-US" sz="4400" b="1" dirty="0" smtClean="0">
                <a:solidFill>
                  <a:schemeClr val="bg1"/>
                </a:solidFill>
              </a:rPr>
              <a:t>Then you will be made complete with all the fullness of life and power that comes from God.              Eph. 3:19</a:t>
            </a:r>
          </a:p>
          <a:p>
            <a:r>
              <a:rPr lang="mr-IN" sz="4400" b="1" dirty="0" smtClean="0">
                <a:solidFill>
                  <a:schemeClr val="bg1"/>
                </a:solidFill>
              </a:rPr>
              <a:t>…</a:t>
            </a:r>
            <a:r>
              <a:rPr lang="en-US" sz="4400" b="1" dirty="0" smtClean="0">
                <a:solidFill>
                  <a:schemeClr val="bg1"/>
                </a:solidFill>
              </a:rPr>
              <a:t>that we will be mature in the Lord, measuring up to the full and complete standard of Christ. Eph. 4:13</a:t>
            </a:r>
          </a:p>
          <a:p>
            <a:endParaRPr lang="en-US" sz="4400" b="1" dirty="0">
              <a:solidFill>
                <a:schemeClr val="bg1"/>
              </a:solidFill>
            </a:endParaRPr>
          </a:p>
        </p:txBody>
      </p:sp>
    </p:spTree>
    <p:extLst>
      <p:ext uri="{BB962C8B-B14F-4D97-AF65-F5344CB8AC3E}">
        <p14:creationId xmlns:p14="http://schemas.microsoft.com/office/powerpoint/2010/main" val="83611267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5602768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588" y="365125"/>
            <a:ext cx="12063412" cy="1720850"/>
          </a:xfrm>
        </p:spPr>
        <p:txBody>
          <a:bodyPr>
            <a:noAutofit/>
          </a:bodyPr>
          <a:lstStyle/>
          <a:p>
            <a:r>
              <a:rPr lang="en-US" sz="6600" b="1" i="1" dirty="0" smtClean="0">
                <a:solidFill>
                  <a:srgbClr val="FFFF00"/>
                </a:solidFill>
              </a:rPr>
              <a:t>I am becoming a Spirit-filled Christian as each day I incarnate</a:t>
            </a:r>
            <a:r>
              <a:rPr lang="mr-IN" sz="6600" b="1" i="1" dirty="0" smtClean="0">
                <a:solidFill>
                  <a:srgbClr val="FFFF00"/>
                </a:solidFill>
              </a:rPr>
              <a:t>…</a:t>
            </a:r>
            <a:endParaRPr lang="en-US" sz="6600" b="1" i="1" dirty="0">
              <a:solidFill>
                <a:srgbClr val="FFFF00"/>
              </a:solidFill>
            </a:endParaRPr>
          </a:p>
        </p:txBody>
      </p:sp>
      <p:sp>
        <p:nvSpPr>
          <p:cNvPr id="3" name="Content Placeholder 2"/>
          <p:cNvSpPr>
            <a:spLocks noGrp="1"/>
          </p:cNvSpPr>
          <p:nvPr>
            <p:ph idx="1"/>
          </p:nvPr>
        </p:nvSpPr>
        <p:spPr>
          <a:xfrm>
            <a:off x="838200" y="2400299"/>
            <a:ext cx="10515600" cy="3776663"/>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8000" b="1" dirty="0" smtClean="0">
                <a:solidFill>
                  <a:srgbClr val="FFC000"/>
                </a:solidFill>
              </a:rPr>
              <a:t>1. Integrity</a:t>
            </a:r>
            <a:endParaRPr lang="en-US" sz="8000" b="1" dirty="0">
              <a:solidFill>
                <a:srgbClr val="FFC000"/>
              </a:solidFill>
            </a:endParaRPr>
          </a:p>
        </p:txBody>
      </p:sp>
    </p:spTree>
    <p:extLst>
      <p:ext uri="{BB962C8B-B14F-4D97-AF65-F5344CB8AC3E}">
        <p14:creationId xmlns:p14="http://schemas.microsoft.com/office/powerpoint/2010/main" val="34276685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42913" y="1214438"/>
            <a:ext cx="11444287" cy="4962525"/>
          </a:xfrm>
        </p:spPr>
        <p:txBody>
          <a:bodyPr>
            <a:noAutofit/>
          </a:bodyPr>
          <a:lstStyle/>
          <a:p>
            <a:pPr marL="0" indent="0">
              <a:buNone/>
            </a:pPr>
            <a:r>
              <a:rPr lang="en-US" sz="5400" b="1" dirty="0" smtClean="0">
                <a:solidFill>
                  <a:srgbClr val="FFDF3B"/>
                </a:solidFill>
              </a:rPr>
              <a:t>Integrity:  “The state of being unimpaired; soundness. The quality or condition of being whole or undivided; completeness.”</a:t>
            </a:r>
          </a:p>
          <a:p>
            <a:pPr marL="0" indent="0">
              <a:buNone/>
            </a:pPr>
            <a:r>
              <a:rPr lang="en-US" sz="5400" b="1" dirty="0">
                <a:solidFill>
                  <a:srgbClr val="FFDF3B"/>
                </a:solidFill>
              </a:rPr>
              <a:t>	</a:t>
            </a:r>
            <a:r>
              <a:rPr lang="en-US" sz="5400" b="1" dirty="0" smtClean="0">
                <a:solidFill>
                  <a:srgbClr val="FFDF3B"/>
                </a:solidFill>
              </a:rPr>
              <a:t>	--American Heritage Dictionary</a:t>
            </a:r>
          </a:p>
        </p:txBody>
      </p:sp>
    </p:spTree>
    <p:extLst>
      <p:ext uri="{BB962C8B-B14F-4D97-AF65-F5344CB8AC3E}">
        <p14:creationId xmlns:p14="http://schemas.microsoft.com/office/powerpoint/2010/main" val="120447207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7200" b="1" u="sng" dirty="0" smtClean="0">
                <a:solidFill>
                  <a:schemeClr val="bg1"/>
                </a:solidFill>
              </a:rPr>
              <a:t>Ephesians 5:18</a:t>
            </a:r>
            <a:endParaRPr lang="en-US" sz="7200" b="1" u="sng" dirty="0">
              <a:solidFill>
                <a:schemeClr val="bg1"/>
              </a:solidFill>
            </a:endParaRPr>
          </a:p>
        </p:txBody>
      </p:sp>
      <p:sp>
        <p:nvSpPr>
          <p:cNvPr id="3" name="Content Placeholder 2"/>
          <p:cNvSpPr>
            <a:spLocks noGrp="1"/>
          </p:cNvSpPr>
          <p:nvPr>
            <p:ph idx="1"/>
          </p:nvPr>
        </p:nvSpPr>
        <p:spPr>
          <a:xfrm>
            <a:off x="400050" y="1825625"/>
            <a:ext cx="11158538" cy="4351338"/>
          </a:xfrm>
        </p:spPr>
        <p:txBody>
          <a:bodyPr>
            <a:normAutofit/>
          </a:bodyPr>
          <a:lstStyle/>
          <a:p>
            <a:pPr marL="0" indent="0">
              <a:buNone/>
            </a:pPr>
            <a:r>
              <a:rPr lang="en-US" sz="5400" b="1" dirty="0" smtClean="0">
                <a:solidFill>
                  <a:schemeClr val="bg1"/>
                </a:solidFill>
              </a:rPr>
              <a:t>Don’t be drunk with wine, because that will ruin your life. Instead, be filled with the Holy Spirit</a:t>
            </a:r>
            <a:r>
              <a:rPr lang="mr-IN" sz="5400" b="1" dirty="0" smtClean="0">
                <a:solidFill>
                  <a:schemeClr val="bg1"/>
                </a:solidFill>
              </a:rPr>
              <a:t>…</a:t>
            </a:r>
            <a:endParaRPr lang="en-US" sz="5400" b="1" dirty="0" smtClean="0">
              <a:solidFill>
                <a:schemeClr val="bg1"/>
              </a:solidFill>
            </a:endParaRPr>
          </a:p>
          <a:p>
            <a:pPr marL="0" indent="0">
              <a:buNone/>
            </a:pPr>
            <a:endParaRPr lang="en-US" sz="5400" b="1" dirty="0">
              <a:solidFill>
                <a:schemeClr val="bg1"/>
              </a:solidFill>
            </a:endParaRPr>
          </a:p>
          <a:p>
            <a:pPr marL="0" indent="0">
              <a:buNone/>
            </a:pPr>
            <a:r>
              <a:rPr lang="en-US" sz="5400" b="1" dirty="0" smtClean="0">
                <a:solidFill>
                  <a:srgbClr val="FFDF3B"/>
                </a:solidFill>
              </a:rPr>
              <a:t>“ruin” = </a:t>
            </a:r>
            <a:r>
              <a:rPr lang="en-US" sz="5400" b="1" i="1" dirty="0" err="1" smtClean="0">
                <a:solidFill>
                  <a:srgbClr val="FFDF3B"/>
                </a:solidFill>
              </a:rPr>
              <a:t>asotia</a:t>
            </a:r>
            <a:r>
              <a:rPr lang="en-US" sz="5400" b="1" i="1" dirty="0" smtClean="0">
                <a:solidFill>
                  <a:srgbClr val="FFDF3B"/>
                </a:solidFill>
              </a:rPr>
              <a:t> </a:t>
            </a:r>
            <a:r>
              <a:rPr lang="en-US" sz="5400" b="1" dirty="0" smtClean="0">
                <a:solidFill>
                  <a:srgbClr val="FFDF3B"/>
                </a:solidFill>
              </a:rPr>
              <a:t>= “not whole, not full”</a:t>
            </a:r>
            <a:endParaRPr lang="en-US" sz="5400" b="1" i="1" dirty="0">
              <a:solidFill>
                <a:srgbClr val="FFDF3B"/>
              </a:solidFill>
            </a:endParaRPr>
          </a:p>
        </p:txBody>
      </p:sp>
    </p:spTree>
    <p:extLst>
      <p:ext uri="{BB962C8B-B14F-4D97-AF65-F5344CB8AC3E}">
        <p14:creationId xmlns:p14="http://schemas.microsoft.com/office/powerpoint/2010/main" val="17834275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8000" b="1" u="sng" dirty="0" smtClean="0">
                <a:solidFill>
                  <a:schemeClr val="bg1"/>
                </a:solidFill>
              </a:rPr>
              <a:t>Galatians 5:22-23 (RSV)</a:t>
            </a:r>
            <a:endParaRPr lang="en-US" sz="8000" b="1" u="sng" dirty="0">
              <a:solidFill>
                <a:schemeClr val="bg1"/>
              </a:solidFill>
            </a:endParaRPr>
          </a:p>
        </p:txBody>
      </p:sp>
      <p:sp>
        <p:nvSpPr>
          <p:cNvPr id="3" name="Content Placeholder 2"/>
          <p:cNvSpPr>
            <a:spLocks noGrp="1"/>
          </p:cNvSpPr>
          <p:nvPr>
            <p:ph idx="1"/>
          </p:nvPr>
        </p:nvSpPr>
        <p:spPr/>
        <p:txBody>
          <a:bodyPr>
            <a:normAutofit/>
          </a:bodyPr>
          <a:lstStyle/>
          <a:p>
            <a:pPr marL="0" lvl="0" indent="0">
              <a:lnSpc>
                <a:spcPct val="100000"/>
              </a:lnSpc>
              <a:spcBef>
                <a:spcPts val="0"/>
              </a:spcBef>
              <a:buNone/>
            </a:pPr>
            <a:r>
              <a:rPr lang="en-US" sz="5400" b="1" dirty="0" smtClean="0">
                <a:solidFill>
                  <a:schemeClr val="bg1"/>
                </a:solidFill>
              </a:rPr>
              <a:t>But the fruit of the Spirit is love, joy, peace, patience, kindness, goodness, faithfulness, gentleness, self-control; against such there is no law.</a:t>
            </a:r>
            <a:endParaRPr lang="en-US" sz="5400" b="1" dirty="0">
              <a:solidFill>
                <a:schemeClr val="bg1"/>
              </a:solidFill>
            </a:endParaRPr>
          </a:p>
        </p:txBody>
      </p:sp>
    </p:spTree>
    <p:extLst>
      <p:ext uri="{BB962C8B-B14F-4D97-AF65-F5344CB8AC3E}">
        <p14:creationId xmlns:p14="http://schemas.microsoft.com/office/powerpoint/2010/main" val="177344123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588" y="365125"/>
            <a:ext cx="12063412" cy="1720850"/>
          </a:xfrm>
        </p:spPr>
        <p:txBody>
          <a:bodyPr>
            <a:noAutofit/>
          </a:bodyPr>
          <a:lstStyle/>
          <a:p>
            <a:r>
              <a:rPr lang="en-US" sz="6600" b="1" i="1" dirty="0" smtClean="0">
                <a:solidFill>
                  <a:srgbClr val="FFFF00"/>
                </a:solidFill>
              </a:rPr>
              <a:t>I am becoming a Spirit-filled Christian as each day I incarnate</a:t>
            </a:r>
            <a:r>
              <a:rPr lang="mr-IN" sz="6600" b="1" i="1" dirty="0" smtClean="0">
                <a:solidFill>
                  <a:srgbClr val="FFFF00"/>
                </a:solidFill>
              </a:rPr>
              <a:t>…</a:t>
            </a:r>
            <a:endParaRPr lang="en-US" sz="6600" b="1" i="1" dirty="0">
              <a:solidFill>
                <a:srgbClr val="FFFF00"/>
              </a:solidFill>
            </a:endParaRPr>
          </a:p>
        </p:txBody>
      </p:sp>
      <p:sp>
        <p:nvSpPr>
          <p:cNvPr id="3" name="Content Placeholder 2"/>
          <p:cNvSpPr>
            <a:spLocks noGrp="1"/>
          </p:cNvSpPr>
          <p:nvPr>
            <p:ph idx="1"/>
          </p:nvPr>
        </p:nvSpPr>
        <p:spPr>
          <a:xfrm>
            <a:off x="838200" y="2400299"/>
            <a:ext cx="10515600" cy="3776663"/>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8000" b="1" dirty="0">
                <a:solidFill>
                  <a:srgbClr val="FFC000"/>
                </a:solidFill>
              </a:rPr>
              <a:t>2</a:t>
            </a:r>
            <a:r>
              <a:rPr lang="en-US" sz="8000" b="1" dirty="0" smtClean="0">
                <a:solidFill>
                  <a:srgbClr val="FFC000"/>
                </a:solidFill>
              </a:rPr>
              <a:t>. Love</a:t>
            </a:r>
            <a:endParaRPr lang="en-US" sz="8000" b="1" dirty="0">
              <a:solidFill>
                <a:srgbClr val="FFC000"/>
              </a:solidFill>
            </a:endParaRPr>
          </a:p>
        </p:txBody>
      </p:sp>
    </p:spTree>
    <p:extLst>
      <p:ext uri="{BB962C8B-B14F-4D97-AF65-F5344CB8AC3E}">
        <p14:creationId xmlns:p14="http://schemas.microsoft.com/office/powerpoint/2010/main" val="152600885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8000" b="1" u="sng" dirty="0" smtClean="0">
                <a:solidFill>
                  <a:schemeClr val="bg1"/>
                </a:solidFill>
              </a:rPr>
              <a:t>John 13:35</a:t>
            </a:r>
            <a:endParaRPr lang="en-US" sz="8000" b="1" u="sng" dirty="0">
              <a:solidFill>
                <a:schemeClr val="bg1"/>
              </a:solidFill>
            </a:endParaRPr>
          </a:p>
        </p:txBody>
      </p:sp>
      <p:sp>
        <p:nvSpPr>
          <p:cNvPr id="3" name="Content Placeholder 2"/>
          <p:cNvSpPr>
            <a:spLocks noGrp="1"/>
          </p:cNvSpPr>
          <p:nvPr>
            <p:ph idx="1"/>
          </p:nvPr>
        </p:nvSpPr>
        <p:spPr>
          <a:xfrm>
            <a:off x="442913" y="1825625"/>
            <a:ext cx="11401425" cy="4351338"/>
          </a:xfrm>
        </p:spPr>
        <p:txBody>
          <a:bodyPr>
            <a:normAutofit/>
          </a:bodyPr>
          <a:lstStyle/>
          <a:p>
            <a:pPr marL="0" indent="0">
              <a:buNone/>
            </a:pPr>
            <a:r>
              <a:rPr lang="en-US" sz="5400" b="1" dirty="0" smtClean="0">
                <a:solidFill>
                  <a:schemeClr val="bg1"/>
                </a:solidFill>
              </a:rPr>
              <a:t>“Your love for one another will prove to the world that you are my disciples.”</a:t>
            </a:r>
            <a:endParaRPr lang="en-US" sz="5400" b="1" dirty="0">
              <a:solidFill>
                <a:schemeClr val="bg1"/>
              </a:solidFill>
            </a:endParaRPr>
          </a:p>
        </p:txBody>
      </p:sp>
    </p:spTree>
    <p:extLst>
      <p:ext uri="{BB962C8B-B14F-4D97-AF65-F5344CB8AC3E}">
        <p14:creationId xmlns:p14="http://schemas.microsoft.com/office/powerpoint/2010/main" val="190865214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7200" b="1" u="sng" dirty="0" smtClean="0">
                <a:solidFill>
                  <a:schemeClr val="bg1"/>
                </a:solidFill>
              </a:rPr>
              <a:t>Ephesians 5:1-2</a:t>
            </a:r>
            <a:endParaRPr lang="en-US" sz="7200" b="1" u="sng" dirty="0">
              <a:solidFill>
                <a:schemeClr val="bg1"/>
              </a:solidFill>
            </a:endParaRPr>
          </a:p>
        </p:txBody>
      </p:sp>
      <p:sp>
        <p:nvSpPr>
          <p:cNvPr id="3" name="Content Placeholder 2"/>
          <p:cNvSpPr>
            <a:spLocks noGrp="1"/>
          </p:cNvSpPr>
          <p:nvPr>
            <p:ph idx="1"/>
          </p:nvPr>
        </p:nvSpPr>
        <p:spPr>
          <a:xfrm>
            <a:off x="500063" y="1825625"/>
            <a:ext cx="11344275" cy="4351338"/>
          </a:xfrm>
        </p:spPr>
        <p:txBody>
          <a:bodyPr>
            <a:normAutofit/>
          </a:bodyPr>
          <a:lstStyle/>
          <a:p>
            <a:pPr marL="0" indent="0">
              <a:buNone/>
            </a:pPr>
            <a:r>
              <a:rPr lang="en-US" sz="4800" b="1" dirty="0" smtClean="0">
                <a:solidFill>
                  <a:schemeClr val="bg1"/>
                </a:solidFill>
              </a:rPr>
              <a:t>Imitate God, therefore, in everything you do, because you are his dear children. Live a life filled with love, following the example of Christ. He loved us and offered himself as a sacrifice for us, a pleasing aroma to God.</a:t>
            </a:r>
            <a:endParaRPr lang="en-US" sz="4800" b="1" dirty="0">
              <a:solidFill>
                <a:schemeClr val="bg1"/>
              </a:solidFill>
            </a:endParaRPr>
          </a:p>
        </p:txBody>
      </p:sp>
    </p:spTree>
    <p:extLst>
      <p:ext uri="{BB962C8B-B14F-4D97-AF65-F5344CB8AC3E}">
        <p14:creationId xmlns:p14="http://schemas.microsoft.com/office/powerpoint/2010/main" val="14403911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7200" b="1" u="sng" dirty="0" smtClean="0">
                <a:solidFill>
                  <a:schemeClr val="bg1"/>
                </a:solidFill>
              </a:rPr>
              <a:t>1 Corinthians 13:1</a:t>
            </a:r>
            <a:endParaRPr lang="en-US" sz="7200" b="1" u="sng" dirty="0">
              <a:solidFill>
                <a:schemeClr val="bg1"/>
              </a:solidFill>
            </a:endParaRPr>
          </a:p>
        </p:txBody>
      </p:sp>
      <p:sp>
        <p:nvSpPr>
          <p:cNvPr id="3" name="Content Placeholder 2"/>
          <p:cNvSpPr>
            <a:spLocks noGrp="1"/>
          </p:cNvSpPr>
          <p:nvPr>
            <p:ph idx="1"/>
          </p:nvPr>
        </p:nvSpPr>
        <p:spPr>
          <a:xfrm>
            <a:off x="471489" y="1825625"/>
            <a:ext cx="11287124" cy="4351338"/>
          </a:xfrm>
        </p:spPr>
        <p:txBody>
          <a:bodyPr>
            <a:normAutofit/>
          </a:bodyPr>
          <a:lstStyle/>
          <a:p>
            <a:pPr marL="0" indent="0">
              <a:buNone/>
            </a:pPr>
            <a:r>
              <a:rPr lang="en-US" sz="5400" b="1" dirty="0" smtClean="0">
                <a:solidFill>
                  <a:schemeClr val="bg1"/>
                </a:solidFill>
              </a:rPr>
              <a:t>If I could speak all the languages of earth and of angels, but didn’t love others, I would only be a noisy gong or a clanging cymbal.</a:t>
            </a:r>
            <a:endParaRPr lang="en-US" sz="5400" b="1" dirty="0">
              <a:solidFill>
                <a:schemeClr val="bg1"/>
              </a:solidFill>
            </a:endParaRPr>
          </a:p>
        </p:txBody>
      </p:sp>
    </p:spTree>
    <p:extLst>
      <p:ext uri="{BB962C8B-B14F-4D97-AF65-F5344CB8AC3E}">
        <p14:creationId xmlns:p14="http://schemas.microsoft.com/office/powerpoint/2010/main" val="205206846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431</TotalTime>
  <Words>463</Words>
  <Application>Microsoft Macintosh PowerPoint</Application>
  <PresentationFormat>Widescreen</PresentationFormat>
  <Paragraphs>29</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Calibri</vt:lpstr>
      <vt:lpstr>Calibri Light</vt:lpstr>
      <vt:lpstr>Mangal</vt:lpstr>
      <vt:lpstr>Arial</vt:lpstr>
      <vt:lpstr>Office Theme</vt:lpstr>
      <vt:lpstr>PowerPoint Presentation</vt:lpstr>
      <vt:lpstr>I am becoming a Spirit-filled Christian as each day I incarnate…</vt:lpstr>
      <vt:lpstr>PowerPoint Presentation</vt:lpstr>
      <vt:lpstr>Ephesians 5:18</vt:lpstr>
      <vt:lpstr>Galatians 5:22-23 (RSV)</vt:lpstr>
      <vt:lpstr>I am becoming a Spirit-filled Christian as each day I incarnate…</vt:lpstr>
      <vt:lpstr>John 13:35</vt:lpstr>
      <vt:lpstr>Ephesians 5:1-2</vt:lpstr>
      <vt:lpstr>1 Corinthians 13:1</vt:lpstr>
      <vt:lpstr>1 Corinthians 13:2</vt:lpstr>
      <vt:lpstr>1 Corinthians 13:3</vt:lpstr>
      <vt:lpstr>PowerPoint Presentation</vt:lpstr>
      <vt:lpstr>PowerPoint Presentation</vt:lpstr>
      <vt:lpstr>I am becoming a Spirit-filled Christian as each day I incarnate…</vt:lpstr>
      <vt:lpstr>Ephesians 5:18-20</vt:lpstr>
      <vt:lpstr>PowerPoint Presentation</vt:lpstr>
      <vt:lpstr>PowerPoint Presentation</vt:lpstr>
    </vt:vector>
  </TitlesOfParts>
  <Company/>
  <LinksUpToDate>false</LinksUpToDate>
  <SharedDoc>false</SharedDoc>
  <HyperlinksChanged>false</HyperlinksChanged>
  <AppVersion>15.0037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Jim Barnette</dc:creator>
  <cp:lastModifiedBy>Jim Barnette</cp:lastModifiedBy>
  <cp:revision>18</cp:revision>
  <cp:lastPrinted>2017-09-23T23:30:42Z</cp:lastPrinted>
  <dcterms:created xsi:type="dcterms:W3CDTF">2017-09-23T16:47:07Z</dcterms:created>
  <dcterms:modified xsi:type="dcterms:W3CDTF">2017-09-23T23:58:49Z</dcterms:modified>
</cp:coreProperties>
</file>