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58" r:id="rId4"/>
    <p:sldId id="259" r:id="rId5"/>
    <p:sldId id="260" r:id="rId6"/>
    <p:sldId id="262" r:id="rId7"/>
    <p:sldId id="263" r:id="rId8"/>
    <p:sldId id="266" r:id="rId9"/>
    <p:sldId id="267" r:id="rId10"/>
    <p:sldId id="270" r:id="rId11"/>
    <p:sldId id="269" r:id="rId12"/>
    <p:sldId id="271" r:id="rId13"/>
    <p:sldId id="272" r:id="rId14"/>
    <p:sldId id="273" r:id="rId15"/>
    <p:sldId id="274" r:id="rId16"/>
    <p:sldId id="275" r:id="rId17"/>
    <p:sldId id="276"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02"/>
  </p:normalViewPr>
  <p:slideViewPr>
    <p:cSldViewPr snapToGrid="0" snapToObjects="1">
      <p:cViewPr varScale="1">
        <p:scale>
          <a:sx n="90" d="100"/>
          <a:sy n="90" d="100"/>
        </p:scale>
        <p:origin x="232"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22B1E5-598B-A64A-8C3D-0539216132C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ECAF7DE-0839-994E-B3EA-53FB0E8DCA4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57C5C7-9C5A-DD4E-B3A4-3F2659F44732}" type="datetimeFigureOut">
              <a:rPr lang="en-US" smtClean="0"/>
              <a:t>11/9/19</a:t>
            </a:fld>
            <a:endParaRPr lang="en-US"/>
          </a:p>
        </p:txBody>
      </p:sp>
      <p:sp>
        <p:nvSpPr>
          <p:cNvPr id="4" name="Footer Placeholder 3">
            <a:extLst>
              <a:ext uri="{FF2B5EF4-FFF2-40B4-BE49-F238E27FC236}">
                <a16:creationId xmlns:a16="http://schemas.microsoft.com/office/drawing/2014/main" id="{3BD4C2B5-FF19-F948-885C-D75A94FEDC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ACB907C-6948-274D-9444-7256A3E1F8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E24B37-0160-3040-8D38-A7FE36E95123}" type="slidenum">
              <a:rPr lang="en-US" smtClean="0"/>
              <a:t>‹#›</a:t>
            </a:fld>
            <a:endParaRPr lang="en-US"/>
          </a:p>
        </p:txBody>
      </p:sp>
    </p:spTree>
    <p:extLst>
      <p:ext uri="{BB962C8B-B14F-4D97-AF65-F5344CB8AC3E}">
        <p14:creationId xmlns:p14="http://schemas.microsoft.com/office/powerpoint/2010/main" val="9599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A21C7-C3E2-574A-A224-C74470661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23D97C-E68F-F840-A63F-A3EFA42A9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A4B6DF-DFC3-9D42-B766-075C4CC2CCF6}"/>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5" name="Footer Placeholder 4">
            <a:extLst>
              <a:ext uri="{FF2B5EF4-FFF2-40B4-BE49-F238E27FC236}">
                <a16:creationId xmlns:a16="http://schemas.microsoft.com/office/drawing/2014/main" id="{557CA268-70E1-0E4E-8EA6-CD85C511A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93C56-73F7-A043-BE54-F3A9B2513EC4}"/>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3972158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8895-2A14-2141-8940-13EC2C9A1A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246091-E28B-4540-8772-2B42EFF8A6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218AC-7126-094F-B020-D25D8F8FA9BB}"/>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5" name="Footer Placeholder 4">
            <a:extLst>
              <a:ext uri="{FF2B5EF4-FFF2-40B4-BE49-F238E27FC236}">
                <a16:creationId xmlns:a16="http://schemas.microsoft.com/office/drawing/2014/main" id="{095C2E73-E94C-E842-AEEE-3B48C59472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3C86D-635D-114C-A736-7ADB74866B70}"/>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2193063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29D750-6537-5647-AF80-3AA0BF0847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56DC31-1D9F-3947-A7F2-0374B20DAE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1F2B9-308D-E948-BB68-4823192C86BC}"/>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5" name="Footer Placeholder 4">
            <a:extLst>
              <a:ext uri="{FF2B5EF4-FFF2-40B4-BE49-F238E27FC236}">
                <a16:creationId xmlns:a16="http://schemas.microsoft.com/office/drawing/2014/main" id="{329BB987-FEC5-E04D-A325-335EEB242D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A4DCD-EAE7-114F-B316-281FB1E6E69E}"/>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35150394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FF32F-7C7E-8340-8196-59EB4893EA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1B841-45CD-854D-9ED3-04C2B8CC38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D113F-05D7-7D4F-9E94-32721A4DA0A2}"/>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5" name="Footer Placeholder 4">
            <a:extLst>
              <a:ext uri="{FF2B5EF4-FFF2-40B4-BE49-F238E27FC236}">
                <a16:creationId xmlns:a16="http://schemas.microsoft.com/office/drawing/2014/main" id="{8D8C964A-B343-0F4B-9DFA-B8270F9CA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54065-CBE4-E941-AD79-D91269A150D9}"/>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12600116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810B-13C1-3E4F-886C-4C806A940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3DC736-2679-B347-8F37-914EA2C497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603D9E-4451-424A-A728-A458FF98B59E}"/>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5" name="Footer Placeholder 4">
            <a:extLst>
              <a:ext uri="{FF2B5EF4-FFF2-40B4-BE49-F238E27FC236}">
                <a16:creationId xmlns:a16="http://schemas.microsoft.com/office/drawing/2014/main" id="{49E8ADA7-E237-A942-96A1-27DD176B8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21646-4465-7146-95F0-FA09C3C4C2BE}"/>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3960174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C2360-FABE-C741-8EE0-37D7B236F6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F525C-DC67-134A-BC83-CF4E706BED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7C943F-3028-774C-BD4E-B21708901F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B47380-6FCA-CC48-9E03-42854AE07623}"/>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6" name="Footer Placeholder 5">
            <a:extLst>
              <a:ext uri="{FF2B5EF4-FFF2-40B4-BE49-F238E27FC236}">
                <a16:creationId xmlns:a16="http://schemas.microsoft.com/office/drawing/2014/main" id="{0B4299CE-274A-8C4E-B450-DC1526853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424E1-9C14-F945-B958-10A0B4818FE1}"/>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3128064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9C32-C3E2-8340-9AF7-64417146CF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DCC683-8C0D-3545-95FE-C5B210858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0F08F3-732E-FC4C-864F-1E9A08224B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CD4F1B-7CC7-CF4E-A13E-0806ABE427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B3C038-3C99-634F-BEC0-6F975EBA8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58522A-F7D1-DE46-9D14-AA27010B0E48}"/>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8" name="Footer Placeholder 7">
            <a:extLst>
              <a:ext uri="{FF2B5EF4-FFF2-40B4-BE49-F238E27FC236}">
                <a16:creationId xmlns:a16="http://schemas.microsoft.com/office/drawing/2014/main" id="{D3F2588E-318F-9947-AAF9-82FF7246E7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1D6E08-C173-FE44-B3E4-6AA22FAC6D10}"/>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860968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CB583-8A73-D643-BBB8-9FCDC876CE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A7D1B5-A835-A24B-BB17-279D467CEAD9}"/>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4" name="Footer Placeholder 3">
            <a:extLst>
              <a:ext uri="{FF2B5EF4-FFF2-40B4-BE49-F238E27FC236}">
                <a16:creationId xmlns:a16="http://schemas.microsoft.com/office/drawing/2014/main" id="{F7BF9638-4CDC-4243-AC20-F7C4C55526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A2A8C1-1B9E-D641-B103-5770368C0B81}"/>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2191872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DC0F3-E3C4-DD4B-AE35-1B80927F24C5}"/>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3" name="Footer Placeholder 2">
            <a:extLst>
              <a:ext uri="{FF2B5EF4-FFF2-40B4-BE49-F238E27FC236}">
                <a16:creationId xmlns:a16="http://schemas.microsoft.com/office/drawing/2014/main" id="{7E932FD0-D717-4B44-8980-E2174A82D9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B7DF46-FCF2-4849-98AA-CD5EF262A81B}"/>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3806118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C5B4-6791-6148-B94A-7B7414586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3E2413-5818-924F-A2D4-282DEFB740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786B82-33C2-D843-A25F-5DE6D6722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368C4B-290F-F44D-B050-B25AB15A9943}"/>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6" name="Footer Placeholder 5">
            <a:extLst>
              <a:ext uri="{FF2B5EF4-FFF2-40B4-BE49-F238E27FC236}">
                <a16:creationId xmlns:a16="http://schemas.microsoft.com/office/drawing/2014/main" id="{1D7F7717-2198-6A4F-9D66-716F85F28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482D90-9CE2-1245-A75D-8EB1BA461CBF}"/>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2078925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D9318-5434-1547-A86D-65FFEBF61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B665F6-CBE1-B540-B32F-2A8D0B3B1C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0A5C86-976C-FA49-873F-497C7C598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6B75D9-7AD4-6842-9EC1-86DE6DE14FB3}"/>
              </a:ext>
            </a:extLst>
          </p:cNvPr>
          <p:cNvSpPr>
            <a:spLocks noGrp="1"/>
          </p:cNvSpPr>
          <p:nvPr>
            <p:ph type="dt" sz="half" idx="10"/>
          </p:nvPr>
        </p:nvSpPr>
        <p:spPr/>
        <p:txBody>
          <a:bodyPr/>
          <a:lstStyle/>
          <a:p>
            <a:fld id="{6BDD0621-73C5-8043-96FB-540030F24ED3}" type="datetimeFigureOut">
              <a:rPr lang="en-US" smtClean="0"/>
              <a:t>11/8/19</a:t>
            </a:fld>
            <a:endParaRPr lang="en-US"/>
          </a:p>
        </p:txBody>
      </p:sp>
      <p:sp>
        <p:nvSpPr>
          <p:cNvPr id="6" name="Footer Placeholder 5">
            <a:extLst>
              <a:ext uri="{FF2B5EF4-FFF2-40B4-BE49-F238E27FC236}">
                <a16:creationId xmlns:a16="http://schemas.microsoft.com/office/drawing/2014/main" id="{5CAC2DB4-3FF9-584C-B4EA-8E74DC773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7E5E4-25C4-0341-B0D3-204FE7B26F0E}"/>
              </a:ext>
            </a:extLst>
          </p:cNvPr>
          <p:cNvSpPr>
            <a:spLocks noGrp="1"/>
          </p:cNvSpPr>
          <p:nvPr>
            <p:ph type="sldNum" sz="quarter" idx="12"/>
          </p:nvPr>
        </p:nvSpPr>
        <p:spPr/>
        <p:txBody>
          <a:bodyPr/>
          <a:lstStyle/>
          <a:p>
            <a:fld id="{B4892647-FFD0-2E4E-98E3-E90A50B95490}" type="slidenum">
              <a:rPr lang="en-US" smtClean="0"/>
              <a:t>‹#›</a:t>
            </a:fld>
            <a:endParaRPr lang="en-US"/>
          </a:p>
        </p:txBody>
      </p:sp>
    </p:spTree>
    <p:extLst>
      <p:ext uri="{BB962C8B-B14F-4D97-AF65-F5344CB8AC3E}">
        <p14:creationId xmlns:p14="http://schemas.microsoft.com/office/powerpoint/2010/main" val="2069380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BD91CE-9C8F-2745-A61F-C428D5E5E1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2AFA8C-DE14-8B40-A468-546B97E991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5B4CC-23F0-374E-9DB3-2132A140B9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D0621-73C5-8043-96FB-540030F24ED3}" type="datetimeFigureOut">
              <a:rPr lang="en-US" smtClean="0"/>
              <a:t>11/8/19</a:t>
            </a:fld>
            <a:endParaRPr lang="en-US"/>
          </a:p>
        </p:txBody>
      </p:sp>
      <p:sp>
        <p:nvSpPr>
          <p:cNvPr id="5" name="Footer Placeholder 4">
            <a:extLst>
              <a:ext uri="{FF2B5EF4-FFF2-40B4-BE49-F238E27FC236}">
                <a16:creationId xmlns:a16="http://schemas.microsoft.com/office/drawing/2014/main" id="{F9031D16-4586-8C43-992B-E03DB6684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536B0B-2771-9245-AA4F-1466E55B3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92647-FFD0-2E4E-98E3-E90A50B95490}" type="slidenum">
              <a:rPr lang="en-US" smtClean="0"/>
              <a:t>‹#›</a:t>
            </a:fld>
            <a:endParaRPr lang="en-US"/>
          </a:p>
        </p:txBody>
      </p:sp>
    </p:spTree>
    <p:extLst>
      <p:ext uri="{BB962C8B-B14F-4D97-AF65-F5344CB8AC3E}">
        <p14:creationId xmlns:p14="http://schemas.microsoft.com/office/powerpoint/2010/main" val="3890363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455F-F1DA-194C-AA81-7E8B3EC76EB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D8A0FCE-887C-F349-B455-D81438D8C65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2585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5A07-C040-5D4E-B087-FC48FC0D22F6}"/>
              </a:ext>
            </a:extLst>
          </p:cNvPr>
          <p:cNvSpPr>
            <a:spLocks noGrp="1"/>
          </p:cNvSpPr>
          <p:nvPr>
            <p:ph type="title"/>
          </p:nvPr>
        </p:nvSpPr>
        <p:spPr>
          <a:xfrm>
            <a:off x="838200" y="571500"/>
            <a:ext cx="10515600" cy="957263"/>
          </a:xfrm>
        </p:spPr>
        <p:txBody>
          <a:bodyPr>
            <a:normAutofit fontScale="90000"/>
          </a:bodyPr>
          <a:lstStyle/>
          <a:p>
            <a:pPr algn="ctr"/>
            <a:r>
              <a:rPr lang="en-US" sz="8900" b="1" u="sng" dirty="0">
                <a:solidFill>
                  <a:srgbClr val="FFFF00"/>
                </a:solidFill>
              </a:rPr>
              <a:t>We Magnify</a:t>
            </a:r>
            <a:br>
              <a:rPr lang="en-US" b="1" dirty="0">
                <a:solidFill>
                  <a:srgbClr val="FFFF00"/>
                </a:solidFill>
              </a:rPr>
            </a:br>
            <a:endParaRPr lang="en-US" dirty="0"/>
          </a:p>
        </p:txBody>
      </p:sp>
      <p:sp>
        <p:nvSpPr>
          <p:cNvPr id="3" name="Content Placeholder 2">
            <a:extLst>
              <a:ext uri="{FF2B5EF4-FFF2-40B4-BE49-F238E27FC236}">
                <a16:creationId xmlns:a16="http://schemas.microsoft.com/office/drawing/2014/main" id="{0981CFF2-2B5A-2F4D-8453-A3EBD618A2F7}"/>
              </a:ext>
            </a:extLst>
          </p:cNvPr>
          <p:cNvSpPr>
            <a:spLocks noGrp="1"/>
          </p:cNvSpPr>
          <p:nvPr>
            <p:ph idx="1"/>
          </p:nvPr>
        </p:nvSpPr>
        <p:spPr>
          <a:xfrm>
            <a:off x="157163" y="1528762"/>
            <a:ext cx="11858625" cy="5329237"/>
          </a:xfrm>
        </p:spPr>
        <p:txBody>
          <a:bodyPr>
            <a:normAutofit fontScale="40000" lnSpcReduction="20000"/>
          </a:bodyPr>
          <a:lstStyle/>
          <a:p>
            <a:pPr marL="0" indent="0">
              <a:buNone/>
            </a:pPr>
            <a:r>
              <a:rPr lang="en-US" sz="13900" b="1" dirty="0">
                <a:solidFill>
                  <a:srgbClr val="FFC000"/>
                </a:solidFill>
              </a:rPr>
              <a:t>Acknowledge</a:t>
            </a:r>
            <a:r>
              <a:rPr lang="en-US" sz="13900" b="1" dirty="0">
                <a:solidFill>
                  <a:schemeClr val="bg1"/>
                </a:solidFill>
              </a:rPr>
              <a:t> that </a:t>
            </a:r>
            <a:r>
              <a:rPr lang="en-US" sz="13900" b="1" dirty="0">
                <a:solidFill>
                  <a:srgbClr val="FFC000"/>
                </a:solidFill>
              </a:rPr>
              <a:t>the Lord is God</a:t>
            </a:r>
            <a:r>
              <a:rPr lang="en-US" sz="13900" b="1" dirty="0">
                <a:solidFill>
                  <a:schemeClr val="bg1"/>
                </a:solidFill>
              </a:rPr>
              <a:t>!</a:t>
            </a:r>
          </a:p>
          <a:p>
            <a:pPr marL="0" indent="0">
              <a:buNone/>
            </a:pPr>
            <a:r>
              <a:rPr lang="en-US" sz="13900" b="1" dirty="0">
                <a:solidFill>
                  <a:schemeClr val="bg1"/>
                </a:solidFill>
              </a:rPr>
              <a:t>    </a:t>
            </a:r>
            <a:r>
              <a:rPr lang="en-US" sz="13900" b="1" dirty="0">
                <a:solidFill>
                  <a:srgbClr val="FFC000"/>
                </a:solidFill>
              </a:rPr>
              <a:t>He made us</a:t>
            </a:r>
            <a:r>
              <a:rPr lang="en-US" sz="13900" b="1" dirty="0">
                <a:solidFill>
                  <a:schemeClr val="bg1"/>
                </a:solidFill>
              </a:rPr>
              <a:t>, and we are his.</a:t>
            </a:r>
          </a:p>
          <a:p>
            <a:pPr marL="0" indent="0">
              <a:buNone/>
            </a:pPr>
            <a:r>
              <a:rPr lang="en-US" sz="13900" b="1" dirty="0">
                <a:solidFill>
                  <a:schemeClr val="bg1"/>
                </a:solidFill>
              </a:rPr>
              <a:t>    We are his people, the sheep of</a:t>
            </a:r>
          </a:p>
          <a:p>
            <a:pPr marL="0" indent="0">
              <a:buNone/>
            </a:pPr>
            <a:r>
              <a:rPr lang="en-US" sz="13900" b="1" dirty="0">
                <a:solidFill>
                  <a:schemeClr val="bg1"/>
                </a:solidFill>
              </a:rPr>
              <a:t>    his pasture.</a:t>
            </a:r>
          </a:p>
          <a:p>
            <a:pPr marL="0" indent="0">
              <a:buNone/>
            </a:pPr>
            <a:r>
              <a:rPr lang="en-US" sz="13900" b="1" dirty="0">
                <a:solidFill>
                  <a:schemeClr val="bg1"/>
                </a:solidFill>
              </a:rPr>
              <a:t>Enter his gates with thanksgiving;</a:t>
            </a:r>
          </a:p>
          <a:p>
            <a:pPr marL="0" indent="0">
              <a:buNone/>
            </a:pPr>
            <a:r>
              <a:rPr lang="en-US" sz="13900" b="1" dirty="0">
                <a:solidFill>
                  <a:schemeClr val="bg1"/>
                </a:solidFill>
              </a:rPr>
              <a:t>    go into his courts with </a:t>
            </a:r>
            <a:r>
              <a:rPr lang="en-US" sz="13900" b="1" dirty="0">
                <a:solidFill>
                  <a:srgbClr val="FFC000"/>
                </a:solidFill>
              </a:rPr>
              <a:t>praise</a:t>
            </a:r>
            <a:r>
              <a:rPr lang="en-US" sz="13900" b="1" dirty="0">
                <a:solidFill>
                  <a:schemeClr val="bg1"/>
                </a:solidFill>
              </a:rPr>
              <a:t>.</a:t>
            </a:r>
            <a:endParaRPr lang="en-US" sz="11400" b="1" dirty="0">
              <a:solidFill>
                <a:schemeClr val="bg1"/>
              </a:solidFill>
            </a:endParaRPr>
          </a:p>
          <a:p>
            <a:pPr marL="0" indent="0">
              <a:buNone/>
            </a:pPr>
            <a:endParaRPr lang="en-US" sz="9600" b="1" dirty="0">
              <a:solidFill>
                <a:srgbClr val="FFFF00"/>
              </a:solidFill>
            </a:endParaRPr>
          </a:p>
        </p:txBody>
      </p:sp>
    </p:spTree>
    <p:extLst>
      <p:ext uri="{BB962C8B-B14F-4D97-AF65-F5344CB8AC3E}">
        <p14:creationId xmlns:p14="http://schemas.microsoft.com/office/powerpoint/2010/main" val="5900866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D32A-6B10-B64C-BB23-719A7CE891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F7D906-416C-8E48-B7B4-28AA8EBFED49}"/>
              </a:ext>
            </a:extLst>
          </p:cNvPr>
          <p:cNvSpPr>
            <a:spLocks noGrp="1"/>
          </p:cNvSpPr>
          <p:nvPr>
            <p:ph idx="1"/>
          </p:nvPr>
        </p:nvSpPr>
        <p:spPr>
          <a:xfrm>
            <a:off x="271463" y="1085850"/>
            <a:ext cx="11472861" cy="5091113"/>
          </a:xfrm>
        </p:spPr>
        <p:txBody>
          <a:bodyPr>
            <a:normAutofit/>
          </a:bodyPr>
          <a:lstStyle/>
          <a:p>
            <a:pPr marL="0" indent="0" algn="ctr">
              <a:buNone/>
            </a:pPr>
            <a:r>
              <a:rPr lang="en-US" sz="8800" b="1" dirty="0">
                <a:solidFill>
                  <a:srgbClr val="FFC000"/>
                </a:solidFill>
              </a:rPr>
              <a:t>Psalm 93-100 </a:t>
            </a:r>
          </a:p>
          <a:p>
            <a:pPr marL="0" indent="0" algn="ctr">
              <a:buNone/>
            </a:pPr>
            <a:r>
              <a:rPr lang="en-US" sz="8800" b="1" u="sng" dirty="0">
                <a:solidFill>
                  <a:srgbClr val="FFC000"/>
                </a:solidFill>
              </a:rPr>
              <a:t>Enthronement Psalms</a:t>
            </a:r>
          </a:p>
        </p:txBody>
      </p:sp>
    </p:spTree>
    <p:extLst>
      <p:ext uri="{BB962C8B-B14F-4D97-AF65-F5344CB8AC3E}">
        <p14:creationId xmlns:p14="http://schemas.microsoft.com/office/powerpoint/2010/main" val="766346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70E67-C270-D247-BF11-4564B7BEA6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88F50D-209E-7A48-99B4-EA5A80D034B7}"/>
              </a:ext>
            </a:extLst>
          </p:cNvPr>
          <p:cNvSpPr>
            <a:spLocks noGrp="1"/>
          </p:cNvSpPr>
          <p:nvPr>
            <p:ph idx="1"/>
          </p:nvPr>
        </p:nvSpPr>
        <p:spPr>
          <a:xfrm>
            <a:off x="185738" y="628650"/>
            <a:ext cx="11815762" cy="5776913"/>
          </a:xfrm>
        </p:spPr>
        <p:txBody>
          <a:bodyPr>
            <a:normAutofit fontScale="92500"/>
          </a:bodyPr>
          <a:lstStyle/>
          <a:p>
            <a:pPr marL="0" indent="0">
              <a:buNone/>
            </a:pPr>
            <a:r>
              <a:rPr lang="en-US" sz="5400" b="1" dirty="0">
                <a:solidFill>
                  <a:srgbClr val="FFFF00"/>
                </a:solidFill>
              </a:rPr>
              <a:t>“Adoration is the spontaneous yearning of the heart to worship, honor, magnify, and bless God. We ask nothing but to cherish him. We seek nothing but his exaltation. We focus on nothing but his goodness. We put our energy and our passion into magnifying Him.”</a:t>
            </a:r>
          </a:p>
          <a:p>
            <a:pPr marL="0" indent="0">
              <a:buNone/>
            </a:pPr>
            <a:r>
              <a:rPr lang="en-US" sz="5400" b="1" dirty="0">
                <a:solidFill>
                  <a:srgbClr val="FFFF00"/>
                </a:solidFill>
              </a:rPr>
              <a:t>                                             -- Richard Foster</a:t>
            </a:r>
          </a:p>
          <a:p>
            <a:pPr marL="0" indent="0">
              <a:buNone/>
            </a:pPr>
            <a:endParaRPr lang="en-US" sz="5400" b="1" dirty="0">
              <a:solidFill>
                <a:srgbClr val="FFC000"/>
              </a:solidFill>
            </a:endParaRPr>
          </a:p>
          <a:p>
            <a:pPr marL="0" indent="0">
              <a:buNone/>
            </a:pPr>
            <a:endParaRPr lang="en-US" dirty="0">
              <a:solidFill>
                <a:srgbClr val="FFC000"/>
              </a:solidFill>
            </a:endParaRPr>
          </a:p>
        </p:txBody>
      </p:sp>
    </p:spTree>
    <p:extLst>
      <p:ext uri="{BB962C8B-B14F-4D97-AF65-F5344CB8AC3E}">
        <p14:creationId xmlns:p14="http://schemas.microsoft.com/office/powerpoint/2010/main" val="1133230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143C-77B0-B644-8E46-D4B6FDE82B6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84C6643-1811-D54E-8B32-700DD6EA73A4}"/>
              </a:ext>
            </a:extLst>
          </p:cNvPr>
          <p:cNvPicPr>
            <a:picLocks noGrp="1" noChangeAspect="1"/>
          </p:cNvPicPr>
          <p:nvPr>
            <p:ph idx="1"/>
          </p:nvPr>
        </p:nvPicPr>
        <p:blipFill>
          <a:blip r:embed="rId2"/>
          <a:stretch>
            <a:fillRect/>
          </a:stretch>
        </p:blipFill>
        <p:spPr>
          <a:xfrm>
            <a:off x="1557339" y="857250"/>
            <a:ext cx="9043986" cy="5186363"/>
          </a:xfrm>
        </p:spPr>
      </p:pic>
    </p:spTree>
    <p:extLst>
      <p:ext uri="{BB962C8B-B14F-4D97-AF65-F5344CB8AC3E}">
        <p14:creationId xmlns:p14="http://schemas.microsoft.com/office/powerpoint/2010/main" val="3078368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AD86D-5C43-2541-B77B-1EA0BD8B3A8B}"/>
              </a:ext>
            </a:extLst>
          </p:cNvPr>
          <p:cNvSpPr>
            <a:spLocks noGrp="1"/>
          </p:cNvSpPr>
          <p:nvPr>
            <p:ph type="title"/>
          </p:nvPr>
        </p:nvSpPr>
        <p:spPr>
          <a:xfrm>
            <a:off x="838200" y="1"/>
            <a:ext cx="10515600" cy="1114424"/>
          </a:xfrm>
        </p:spPr>
        <p:txBody>
          <a:bodyPr>
            <a:normAutofit/>
          </a:bodyPr>
          <a:lstStyle/>
          <a:p>
            <a:pPr algn="ctr"/>
            <a:r>
              <a:rPr lang="en-US" sz="6000" b="1" i="1" u="sng" dirty="0">
                <a:solidFill>
                  <a:srgbClr val="FFC000"/>
                </a:solidFill>
              </a:rPr>
              <a:t>7 Mandates</a:t>
            </a:r>
          </a:p>
        </p:txBody>
      </p:sp>
      <p:sp>
        <p:nvSpPr>
          <p:cNvPr id="3" name="Content Placeholder 2">
            <a:extLst>
              <a:ext uri="{FF2B5EF4-FFF2-40B4-BE49-F238E27FC236}">
                <a16:creationId xmlns:a16="http://schemas.microsoft.com/office/drawing/2014/main" id="{271831D2-CDB4-1D46-A9DD-0FE4289868CA}"/>
              </a:ext>
            </a:extLst>
          </p:cNvPr>
          <p:cNvSpPr>
            <a:spLocks noGrp="1"/>
          </p:cNvSpPr>
          <p:nvPr>
            <p:ph idx="1"/>
          </p:nvPr>
        </p:nvSpPr>
        <p:spPr>
          <a:xfrm>
            <a:off x="838200" y="1114425"/>
            <a:ext cx="10515600" cy="5743574"/>
          </a:xfrm>
        </p:spPr>
        <p:txBody>
          <a:bodyPr>
            <a:normAutofit lnSpcReduction="10000"/>
          </a:bodyPr>
          <a:lstStyle/>
          <a:p>
            <a:r>
              <a:rPr lang="en-US" sz="5400" b="1" dirty="0">
                <a:solidFill>
                  <a:srgbClr val="FFC000"/>
                </a:solidFill>
              </a:rPr>
              <a:t>Shout (applaud, laud) </a:t>
            </a:r>
          </a:p>
          <a:p>
            <a:r>
              <a:rPr lang="en-US" sz="5400" b="1" dirty="0">
                <a:solidFill>
                  <a:srgbClr val="FFC000"/>
                </a:solidFill>
              </a:rPr>
              <a:t> Worship</a:t>
            </a:r>
          </a:p>
          <a:p>
            <a:r>
              <a:rPr lang="en-US" sz="5400" b="1">
                <a:solidFill>
                  <a:srgbClr val="FFC000"/>
                </a:solidFill>
              </a:rPr>
              <a:t>Come before</a:t>
            </a:r>
            <a:endParaRPr lang="en-US" sz="5400" b="1" dirty="0">
              <a:solidFill>
                <a:srgbClr val="FFC000"/>
              </a:solidFill>
            </a:endParaRPr>
          </a:p>
          <a:p>
            <a:r>
              <a:rPr lang="en-US" sz="5400" b="1" dirty="0">
                <a:solidFill>
                  <a:srgbClr val="FFC000"/>
                </a:solidFill>
              </a:rPr>
              <a:t>Acknowledge</a:t>
            </a:r>
          </a:p>
          <a:p>
            <a:r>
              <a:rPr lang="en-US" sz="5400" b="1" dirty="0">
                <a:solidFill>
                  <a:srgbClr val="FFC000"/>
                </a:solidFill>
              </a:rPr>
              <a:t> Enter</a:t>
            </a:r>
          </a:p>
          <a:p>
            <a:r>
              <a:rPr lang="en-US" sz="5400" b="1" dirty="0">
                <a:solidFill>
                  <a:srgbClr val="FFC000"/>
                </a:solidFill>
              </a:rPr>
              <a:t>Go </a:t>
            </a:r>
          </a:p>
          <a:p>
            <a:r>
              <a:rPr lang="en-US" sz="5400" b="1" dirty="0">
                <a:solidFill>
                  <a:srgbClr val="FFC000"/>
                </a:solidFill>
              </a:rPr>
              <a:t>Give thanks</a:t>
            </a:r>
          </a:p>
        </p:txBody>
      </p:sp>
    </p:spTree>
    <p:extLst>
      <p:ext uri="{BB962C8B-B14F-4D97-AF65-F5344CB8AC3E}">
        <p14:creationId xmlns:p14="http://schemas.microsoft.com/office/powerpoint/2010/main" val="42870279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6A5A4-AFE8-6C41-8AD0-02CAC108174D}"/>
              </a:ext>
            </a:extLst>
          </p:cNvPr>
          <p:cNvSpPr>
            <a:spLocks noGrp="1"/>
          </p:cNvSpPr>
          <p:nvPr>
            <p:ph type="title"/>
          </p:nvPr>
        </p:nvSpPr>
        <p:spPr>
          <a:xfrm>
            <a:off x="838200" y="1"/>
            <a:ext cx="10515600" cy="1300162"/>
          </a:xfrm>
        </p:spPr>
        <p:txBody>
          <a:bodyPr>
            <a:normAutofit/>
          </a:bodyPr>
          <a:lstStyle/>
          <a:p>
            <a:pPr algn="ctr"/>
            <a:r>
              <a:rPr lang="en-US" sz="7200" b="1" u="sng" dirty="0">
                <a:solidFill>
                  <a:srgbClr val="FFFF00"/>
                </a:solidFill>
              </a:rPr>
              <a:t>We Love</a:t>
            </a:r>
          </a:p>
        </p:txBody>
      </p:sp>
      <p:sp>
        <p:nvSpPr>
          <p:cNvPr id="3" name="Content Placeholder 2">
            <a:extLst>
              <a:ext uri="{FF2B5EF4-FFF2-40B4-BE49-F238E27FC236}">
                <a16:creationId xmlns:a16="http://schemas.microsoft.com/office/drawing/2014/main" id="{5316DC9B-B28E-774B-87FC-1DD48D5E1E5D}"/>
              </a:ext>
            </a:extLst>
          </p:cNvPr>
          <p:cNvSpPr>
            <a:spLocks noGrp="1"/>
          </p:cNvSpPr>
          <p:nvPr>
            <p:ph idx="1"/>
          </p:nvPr>
        </p:nvSpPr>
        <p:spPr>
          <a:xfrm>
            <a:off x="838200" y="1200150"/>
            <a:ext cx="10515600" cy="5414963"/>
          </a:xfrm>
        </p:spPr>
        <p:txBody>
          <a:bodyPr>
            <a:normAutofit/>
          </a:bodyPr>
          <a:lstStyle/>
          <a:p>
            <a:pPr marL="0" indent="0">
              <a:buNone/>
            </a:pPr>
            <a:r>
              <a:rPr lang="en-US" sz="6600" b="1" dirty="0">
                <a:solidFill>
                  <a:schemeClr val="bg1"/>
                </a:solidFill>
              </a:rPr>
              <a:t>For the Lord is good.</a:t>
            </a:r>
          </a:p>
          <a:p>
            <a:pPr marL="0" indent="0">
              <a:buNone/>
            </a:pPr>
            <a:r>
              <a:rPr lang="en-US" sz="6600" b="1" dirty="0">
                <a:solidFill>
                  <a:schemeClr val="bg1"/>
                </a:solidFill>
              </a:rPr>
              <a:t>    His unfailing love continues</a:t>
            </a:r>
          </a:p>
          <a:p>
            <a:pPr marL="0" indent="0">
              <a:buNone/>
            </a:pPr>
            <a:r>
              <a:rPr lang="en-US" sz="6600" b="1" dirty="0">
                <a:solidFill>
                  <a:schemeClr val="bg1"/>
                </a:solidFill>
              </a:rPr>
              <a:t>    </a:t>
            </a:r>
            <a:r>
              <a:rPr lang="en-US" sz="6600" b="1" dirty="0">
                <a:solidFill>
                  <a:srgbClr val="FFC000"/>
                </a:solidFill>
              </a:rPr>
              <a:t>forever</a:t>
            </a:r>
            <a:r>
              <a:rPr lang="en-US" sz="6600" b="1" dirty="0">
                <a:solidFill>
                  <a:schemeClr val="bg1"/>
                </a:solidFill>
              </a:rPr>
              <a:t>,</a:t>
            </a:r>
          </a:p>
          <a:p>
            <a:pPr marL="0" indent="0">
              <a:buNone/>
            </a:pPr>
            <a:r>
              <a:rPr lang="en-US" sz="6600" b="1" dirty="0">
                <a:solidFill>
                  <a:schemeClr val="bg1"/>
                </a:solidFill>
              </a:rPr>
              <a:t>    and his faithfulness </a:t>
            </a:r>
            <a:r>
              <a:rPr lang="en-US" sz="6600" b="1" dirty="0">
                <a:solidFill>
                  <a:srgbClr val="FFC000"/>
                </a:solidFill>
              </a:rPr>
              <a:t>continues</a:t>
            </a:r>
            <a:r>
              <a:rPr lang="en-US" sz="6600" b="1" dirty="0">
                <a:solidFill>
                  <a:schemeClr val="bg1"/>
                </a:solidFill>
              </a:rPr>
              <a:t> to each generation.</a:t>
            </a:r>
          </a:p>
        </p:txBody>
      </p:sp>
    </p:spTree>
    <p:extLst>
      <p:ext uri="{BB962C8B-B14F-4D97-AF65-F5344CB8AC3E}">
        <p14:creationId xmlns:p14="http://schemas.microsoft.com/office/powerpoint/2010/main" val="216990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9469-BD63-1E4E-A89A-AAADD0FDC19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7302935-960E-D443-B3D7-01A420687200}"/>
              </a:ext>
            </a:extLst>
          </p:cNvPr>
          <p:cNvPicPr>
            <a:picLocks noGrp="1" noChangeAspect="1"/>
          </p:cNvPicPr>
          <p:nvPr>
            <p:ph idx="1"/>
          </p:nvPr>
        </p:nvPicPr>
        <p:blipFill>
          <a:blip r:embed="rId2"/>
          <a:stretch>
            <a:fillRect/>
          </a:stretch>
        </p:blipFill>
        <p:spPr>
          <a:xfrm>
            <a:off x="2185988" y="0"/>
            <a:ext cx="8115299" cy="6858000"/>
          </a:xfrm>
        </p:spPr>
      </p:pic>
    </p:spTree>
    <p:extLst>
      <p:ext uri="{BB962C8B-B14F-4D97-AF65-F5344CB8AC3E}">
        <p14:creationId xmlns:p14="http://schemas.microsoft.com/office/powerpoint/2010/main" val="3091821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EB43-8FD4-1748-98C4-06674EFA94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B5CF37-5086-8D42-978D-4D84E7A651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557174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C3EF-FC76-4E45-9667-9CC92034DE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55C9C1-D37F-6E4E-85FB-671B111994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4683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BDA3-FFBB-EA49-9ACE-EF5C7D13AB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40CFC9-F245-134F-8165-B02975ED7B44}"/>
              </a:ext>
            </a:extLst>
          </p:cNvPr>
          <p:cNvSpPr>
            <a:spLocks noGrp="1"/>
          </p:cNvSpPr>
          <p:nvPr>
            <p:ph idx="1"/>
          </p:nvPr>
        </p:nvSpPr>
        <p:spPr>
          <a:xfrm>
            <a:off x="838200" y="228600"/>
            <a:ext cx="10515600" cy="5948364"/>
          </a:xfrm>
        </p:spPr>
        <p:txBody>
          <a:bodyPr>
            <a:normAutofit/>
          </a:bodyPr>
          <a:lstStyle/>
          <a:p>
            <a:pPr marL="0" indent="0" algn="ctr">
              <a:buNone/>
            </a:pPr>
            <a:r>
              <a:rPr lang="en-US" sz="9600" b="1" dirty="0">
                <a:solidFill>
                  <a:srgbClr val="FFC000"/>
                </a:solidFill>
                <a:latin typeface="Book Antiqua" panose="02040602050305030304" pitchFamily="18" charset="0"/>
              </a:rPr>
              <a:t>A </a:t>
            </a:r>
          </a:p>
          <a:p>
            <a:pPr marL="0" indent="0" algn="ctr">
              <a:buNone/>
            </a:pPr>
            <a:r>
              <a:rPr lang="en-US" sz="9600" b="1" dirty="0">
                <a:solidFill>
                  <a:srgbClr val="FFC000"/>
                </a:solidFill>
                <a:latin typeface="Book Antiqua" panose="02040602050305030304" pitchFamily="18" charset="0"/>
              </a:rPr>
              <a:t>Time </a:t>
            </a:r>
          </a:p>
          <a:p>
            <a:pPr marL="0" indent="0" algn="ctr">
              <a:buNone/>
            </a:pPr>
            <a:r>
              <a:rPr lang="en-US" sz="9600" b="1" dirty="0">
                <a:solidFill>
                  <a:srgbClr val="FFC000"/>
                </a:solidFill>
                <a:latin typeface="Book Antiqua" panose="02040602050305030304" pitchFamily="18" charset="0"/>
              </a:rPr>
              <a:t>to </a:t>
            </a:r>
          </a:p>
          <a:p>
            <a:pPr marL="0" indent="0" algn="ctr">
              <a:buNone/>
            </a:pPr>
            <a:r>
              <a:rPr lang="en-US" sz="9600" b="1" dirty="0">
                <a:solidFill>
                  <a:srgbClr val="FFC000"/>
                </a:solidFill>
                <a:latin typeface="Book Antiqua" panose="02040602050305030304" pitchFamily="18" charset="0"/>
              </a:rPr>
              <a:t>Psalm!</a:t>
            </a:r>
          </a:p>
        </p:txBody>
      </p:sp>
    </p:spTree>
    <p:extLst>
      <p:ext uri="{BB962C8B-B14F-4D97-AF65-F5344CB8AC3E}">
        <p14:creationId xmlns:p14="http://schemas.microsoft.com/office/powerpoint/2010/main" val="1290409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9F91-8E8F-2848-8613-4F0D73791F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21B252-0F45-9B42-9839-26402651373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72367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9CDC-572F-3E46-A6E7-A6905DB014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E20EBE-20CB-BF41-BA81-1383658E76C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65156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BF2F-1E69-804E-81C8-25A70C0615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B040A8-C45C-C44A-96A1-CD95758CEF8B}"/>
              </a:ext>
            </a:extLst>
          </p:cNvPr>
          <p:cNvSpPr>
            <a:spLocks noGrp="1"/>
          </p:cNvSpPr>
          <p:nvPr>
            <p:ph idx="1"/>
          </p:nvPr>
        </p:nvSpPr>
        <p:spPr>
          <a:xfrm>
            <a:off x="428625" y="365125"/>
            <a:ext cx="11763375" cy="6235700"/>
          </a:xfrm>
        </p:spPr>
        <p:txBody>
          <a:bodyPr>
            <a:normAutofit lnSpcReduction="10000"/>
          </a:bodyPr>
          <a:lstStyle/>
          <a:p>
            <a:pPr marL="0" indent="0">
              <a:buNone/>
            </a:pPr>
            <a:r>
              <a:rPr lang="en-US" sz="6600" b="1" dirty="0">
                <a:solidFill>
                  <a:srgbClr val="FF0000"/>
                </a:solidFill>
              </a:rPr>
              <a:t>Montreal ordinance: </a:t>
            </a:r>
            <a:r>
              <a:rPr lang="en-US" sz="6600" b="1" dirty="0">
                <a:solidFill>
                  <a:srgbClr val="FFFF00"/>
                </a:solidFill>
              </a:rPr>
              <a:t>“Every one who not being in a dwelling-house, causes a disturbance in or near a public place, by screaming or shouting or singing is guilty of an offence punishable on summary conviction.”</a:t>
            </a:r>
          </a:p>
        </p:txBody>
      </p:sp>
    </p:spTree>
    <p:extLst>
      <p:ext uri="{BB962C8B-B14F-4D97-AF65-F5344CB8AC3E}">
        <p14:creationId xmlns:p14="http://schemas.microsoft.com/office/powerpoint/2010/main" val="2434658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3F47F-3187-834B-AEA9-987E0FAADA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A4AB3F-6799-2941-8877-CFAD11099E4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25229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4C37-EA0D-9E46-9BC3-1CF20059A32F}"/>
              </a:ext>
            </a:extLst>
          </p:cNvPr>
          <p:cNvSpPr>
            <a:spLocks noGrp="1"/>
          </p:cNvSpPr>
          <p:nvPr>
            <p:ph type="title"/>
          </p:nvPr>
        </p:nvSpPr>
        <p:spPr/>
        <p:txBody>
          <a:bodyPr>
            <a:normAutofit fontScale="90000"/>
          </a:bodyPr>
          <a:lstStyle/>
          <a:p>
            <a:pPr algn="ctr"/>
            <a:r>
              <a:rPr lang="en-US" sz="9800" b="1" u="sng" dirty="0">
                <a:solidFill>
                  <a:srgbClr val="FFFF00"/>
                </a:solidFill>
              </a:rPr>
              <a:t>We Gather</a:t>
            </a:r>
            <a:br>
              <a:rPr lang="en-US" b="1" dirty="0">
                <a:solidFill>
                  <a:srgbClr val="FFFF00"/>
                </a:solidFill>
              </a:rPr>
            </a:br>
            <a:endParaRPr lang="en-US" dirty="0"/>
          </a:p>
        </p:txBody>
      </p:sp>
      <p:sp>
        <p:nvSpPr>
          <p:cNvPr id="3" name="Content Placeholder 2">
            <a:extLst>
              <a:ext uri="{FF2B5EF4-FFF2-40B4-BE49-F238E27FC236}">
                <a16:creationId xmlns:a16="http://schemas.microsoft.com/office/drawing/2014/main" id="{949E76E2-D1FE-064A-AFBD-28B5978F8311}"/>
              </a:ext>
            </a:extLst>
          </p:cNvPr>
          <p:cNvSpPr>
            <a:spLocks noGrp="1"/>
          </p:cNvSpPr>
          <p:nvPr>
            <p:ph idx="1"/>
          </p:nvPr>
        </p:nvSpPr>
        <p:spPr>
          <a:xfrm>
            <a:off x="838200" y="1471612"/>
            <a:ext cx="11206162" cy="5229225"/>
          </a:xfrm>
        </p:spPr>
        <p:txBody>
          <a:bodyPr>
            <a:normAutofit fontScale="70000" lnSpcReduction="20000"/>
          </a:bodyPr>
          <a:lstStyle/>
          <a:p>
            <a:pPr marL="0" indent="0">
              <a:buNone/>
            </a:pPr>
            <a:r>
              <a:rPr lang="en-US" sz="10300" b="1" dirty="0">
                <a:solidFill>
                  <a:schemeClr val="bg1"/>
                </a:solidFill>
              </a:rPr>
              <a:t>Shout with joy to the Lord, </a:t>
            </a:r>
          </a:p>
          <a:p>
            <a:pPr marL="0" indent="0">
              <a:buNone/>
            </a:pPr>
            <a:r>
              <a:rPr lang="en-US" sz="10300" b="1" i="1" dirty="0">
                <a:solidFill>
                  <a:srgbClr val="FFC000"/>
                </a:solidFill>
              </a:rPr>
              <a:t>all</a:t>
            </a:r>
            <a:r>
              <a:rPr lang="en-US" sz="10300" b="1" dirty="0">
                <a:solidFill>
                  <a:schemeClr val="bg1"/>
                </a:solidFill>
              </a:rPr>
              <a:t> the earth!</a:t>
            </a:r>
          </a:p>
          <a:p>
            <a:pPr marL="0" indent="0">
              <a:buNone/>
            </a:pPr>
            <a:r>
              <a:rPr lang="en-US" sz="10300" b="1" dirty="0">
                <a:solidFill>
                  <a:schemeClr val="bg1"/>
                </a:solidFill>
              </a:rPr>
              <a:t>Worship the Lord with </a:t>
            </a:r>
            <a:r>
              <a:rPr lang="en-US" sz="10300" b="1" dirty="0">
                <a:solidFill>
                  <a:srgbClr val="FFC000"/>
                </a:solidFill>
              </a:rPr>
              <a:t>gladness</a:t>
            </a:r>
            <a:r>
              <a:rPr lang="en-US" sz="10300" b="1" dirty="0">
                <a:solidFill>
                  <a:schemeClr val="bg1"/>
                </a:solidFill>
              </a:rPr>
              <a:t>.</a:t>
            </a:r>
          </a:p>
          <a:p>
            <a:pPr marL="0" indent="0">
              <a:buNone/>
            </a:pPr>
            <a:r>
              <a:rPr lang="en-US" sz="10300" b="1" dirty="0">
                <a:solidFill>
                  <a:schemeClr val="bg1"/>
                </a:solidFill>
              </a:rPr>
              <a:t>Come before him, singing with joy.</a:t>
            </a:r>
          </a:p>
          <a:p>
            <a:pPr marL="0" indent="0">
              <a:buNone/>
            </a:pPr>
            <a:endParaRPr lang="en-US" sz="9600" b="1" dirty="0">
              <a:solidFill>
                <a:srgbClr val="FFFF00"/>
              </a:solidFill>
            </a:endParaRPr>
          </a:p>
        </p:txBody>
      </p:sp>
    </p:spTree>
    <p:extLst>
      <p:ext uri="{BB962C8B-B14F-4D97-AF65-F5344CB8AC3E}">
        <p14:creationId xmlns:p14="http://schemas.microsoft.com/office/powerpoint/2010/main" val="341728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484B7-39FF-9D4C-929C-6997B7385D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323C0F-2A28-F44C-A27A-F4B87D21FEF0}"/>
              </a:ext>
            </a:extLst>
          </p:cNvPr>
          <p:cNvSpPr>
            <a:spLocks noGrp="1"/>
          </p:cNvSpPr>
          <p:nvPr>
            <p:ph idx="1"/>
          </p:nvPr>
        </p:nvSpPr>
        <p:spPr>
          <a:xfrm>
            <a:off x="271463" y="1057275"/>
            <a:ext cx="11701461" cy="5119688"/>
          </a:xfrm>
        </p:spPr>
        <p:txBody>
          <a:bodyPr>
            <a:normAutofit lnSpcReduction="10000"/>
          </a:bodyPr>
          <a:lstStyle/>
          <a:p>
            <a:pPr marL="0" indent="0">
              <a:buNone/>
            </a:pPr>
            <a:r>
              <a:rPr lang="en-US" sz="7200" b="1" dirty="0">
                <a:solidFill>
                  <a:srgbClr val="FFC000"/>
                </a:solidFill>
              </a:rPr>
              <a:t>“To gather with God's people in </a:t>
            </a:r>
            <a:r>
              <a:rPr lang="en-US" sz="7200" b="1" dirty="0">
                <a:solidFill>
                  <a:schemeClr val="accent4">
                    <a:lumMod val="20000"/>
                    <a:lumOff val="80000"/>
                  </a:schemeClr>
                </a:solidFill>
              </a:rPr>
              <a:t>united adoration </a:t>
            </a:r>
            <a:r>
              <a:rPr lang="en-US" sz="7200" b="1" dirty="0">
                <a:solidFill>
                  <a:srgbClr val="FFC000"/>
                </a:solidFill>
              </a:rPr>
              <a:t>of the Father is as necessary to the Christian life as prayer.”  </a:t>
            </a:r>
          </a:p>
          <a:p>
            <a:pPr marL="0" indent="0">
              <a:buNone/>
            </a:pPr>
            <a:r>
              <a:rPr lang="en-US" sz="7200" b="1" dirty="0">
                <a:solidFill>
                  <a:srgbClr val="FFC000"/>
                </a:solidFill>
              </a:rPr>
              <a:t>                         --</a:t>
            </a:r>
            <a:r>
              <a:rPr lang="en-US" sz="7200" b="1" i="1" dirty="0">
                <a:solidFill>
                  <a:srgbClr val="FFC000"/>
                </a:solidFill>
              </a:rPr>
              <a:t>Martin Luther</a:t>
            </a:r>
            <a:endParaRPr lang="en-US" sz="3600" b="1" dirty="0">
              <a:solidFill>
                <a:srgbClr val="FFC000"/>
              </a:solidFill>
            </a:endParaRPr>
          </a:p>
        </p:txBody>
      </p:sp>
    </p:spTree>
    <p:extLst>
      <p:ext uri="{BB962C8B-B14F-4D97-AF65-F5344CB8AC3E}">
        <p14:creationId xmlns:p14="http://schemas.microsoft.com/office/powerpoint/2010/main" val="3841717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37A7-C9AA-F24C-A15F-3E493B3CE7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A36547-3E2D-C744-A159-AF9348EC7EE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29886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248</Words>
  <Application>Microsoft Macintosh PowerPoint</Application>
  <PresentationFormat>Widescreen</PresentationFormat>
  <Paragraphs>36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 Antiqua</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We Gather </vt:lpstr>
      <vt:lpstr>PowerPoint Presentation</vt:lpstr>
      <vt:lpstr>PowerPoint Presentation</vt:lpstr>
      <vt:lpstr>We Magnify </vt:lpstr>
      <vt:lpstr>PowerPoint Presentation</vt:lpstr>
      <vt:lpstr>PowerPoint Presentation</vt:lpstr>
      <vt:lpstr>PowerPoint Presentation</vt:lpstr>
      <vt:lpstr>7 Mandates</vt:lpstr>
      <vt:lpstr>We Love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Barnette, James</dc:creator>
  <cp:lastModifiedBy>Barnette, James</cp:lastModifiedBy>
  <cp:revision>17</cp:revision>
  <cp:lastPrinted>2019-11-09T21:09:42Z</cp:lastPrinted>
  <dcterms:created xsi:type="dcterms:W3CDTF">2019-11-09T04:22:20Z</dcterms:created>
  <dcterms:modified xsi:type="dcterms:W3CDTF">2019-11-09T23:40:40Z</dcterms:modified>
</cp:coreProperties>
</file>