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57" r:id="rId4"/>
    <p:sldId id="269" r:id="rId5"/>
    <p:sldId id="268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6E"/>
    <a:srgbClr val="FFE5CC"/>
    <a:srgbClr val="FFE500"/>
    <a:srgbClr val="FCF1A2"/>
    <a:srgbClr val="A5F8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48"/>
  </p:normalViewPr>
  <p:slideViewPr>
    <p:cSldViewPr snapToGrid="0" snapToObjects="1">
      <p:cViewPr varScale="1">
        <p:scale>
          <a:sx n="90" d="100"/>
          <a:sy n="90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E7BD3-7800-E540-AB0F-ABDE271A01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F40BCC-D812-7842-B175-CB0B34A42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BEAC2-6367-1949-9408-590A852CD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FE8D-FCC7-514D-9841-589B9738DFD6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510CC-45E1-AF4C-A539-A80A6CBA0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EFA1B-0C3A-494F-840B-0E2D63834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7391E-3E49-FC4C-BDBD-F3B0AAFA6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25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47693-4D47-084D-8044-80924467A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606822-C443-734C-BA2A-AA83535C3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6557E-4D36-A944-A737-6A857DFB1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FE8D-FCC7-514D-9841-589B9738DFD6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B5234-DDA6-7742-9A94-55022E364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023FD-BABF-C540-B1A0-D81ED5505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7391E-3E49-FC4C-BDBD-F3B0AAFA6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1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3A6DE4-7539-7C42-8D75-5458AEC8EA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339B1D-6819-E346-9BF1-A323F7AE9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1F15E-53B9-BB47-869F-270EA46BA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FE8D-FCC7-514D-9841-589B9738DFD6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E5C28-6EFF-6A47-AFD2-89CA6643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1685B-8A7F-F642-B500-003DE7D2B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7391E-3E49-FC4C-BDBD-F3B0AAFA6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53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D3098-9093-764B-B8D0-E060F1ADE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20FBE-5724-9C4D-81BE-842BF990C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21DFF-1FCC-F842-9136-96572A1E4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FE8D-FCC7-514D-9841-589B9738DFD6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3801F-CCC6-8042-9E8D-0CCE58295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E2287-2AB8-2141-8482-0507F882E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7391E-3E49-FC4C-BDBD-F3B0AAFA6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86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F84A6-F8F6-5F44-8E28-A0908797B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ED213E-D6EB-444D-A474-6DE370BBA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8080-C8A3-4F40-9350-DD21BAB81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FE8D-FCC7-514D-9841-589B9738DFD6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A94A5-E70D-224E-8C72-7ADF189FD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F7A9E-1825-CE46-B1FE-FD647F8E9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7391E-3E49-FC4C-BDBD-F3B0AAFA6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25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345C6-367A-C64C-A9E4-2C0A210BD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525B6-BEF3-294B-A05C-3AAFA4DF77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5419AA-7385-324B-8FE8-AD3C9B12D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3255D-C13C-584C-8E7A-59B72A731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FE8D-FCC7-514D-9841-589B9738DFD6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DDC159-6036-2549-93F2-D4FE91221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BF10FE-68C1-7342-9311-6FF37EE92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7391E-3E49-FC4C-BDBD-F3B0AAFA6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41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49EF-9111-7641-8590-A219849AC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C1F66D-F354-3542-9F1E-1BFB04C11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6738AB-7B99-9444-9A9B-1090BB21A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72C8D-E886-D246-A77F-0ED2CEFFB8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029352-CC29-EF4B-ACB9-90E37F8C10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E03A47-E2E9-634D-AAD9-2BA471556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FE8D-FCC7-514D-9841-589B9738DFD6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9BFDDC-BA32-5F44-9503-B33D85543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44E773-545A-1D4B-B7F2-58310D1E3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7391E-3E49-FC4C-BDBD-F3B0AAFA6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13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D510F-BB39-374E-BE6E-472AE89AE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37BDDB-47F7-3F47-BAB9-CDB1A5A82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FE8D-FCC7-514D-9841-589B9738DFD6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474DA8-3048-2E47-920A-5F1BC6963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FC883E-0C42-5D4A-809D-187C4084D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7391E-3E49-FC4C-BDBD-F3B0AAFA6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13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8BE7CA-3E9C-334B-98EC-269ADC556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FE8D-FCC7-514D-9841-589B9738DFD6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C46FE6-E30E-8648-9D67-6D87A4B1D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5694DD-0E44-0940-B172-44E90594A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7391E-3E49-FC4C-BDBD-F3B0AAFA6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49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6D2BF-A14C-0E49-B4C8-38D85A9EC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34207-9280-D945-AEA2-72A1CD277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829DE6-772C-EF40-9492-62ED5EBCC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C4A21F-51F1-6F46-A436-AE2F51215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FE8D-FCC7-514D-9841-589B9738DFD6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B87355-8BDB-C241-A765-CFC3C5130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CE18F6-DBFB-1647-A0E7-3A9791BF9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7391E-3E49-FC4C-BDBD-F3B0AAFA6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91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1D69F-D869-214B-B833-EB3635FB0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B47353-3F62-9645-98B0-428BC5D5FA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AA096C-42EA-DB47-9F52-21950F438C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479D93-83F9-F545-860C-34756890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FE8D-FCC7-514D-9841-589B9738DFD6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BB6681-02AA-A74B-9BBD-44988CCD6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1DA049-4D11-C149-B815-582372687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7391E-3E49-FC4C-BDBD-F3B0AAFA6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18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C2C938-9FC7-8244-99AA-C91808613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576302-9003-D04A-A3AE-41A0E7C5E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CBC77-D771-814C-9BE2-FB1C41C0EB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FE8D-FCC7-514D-9841-589B9738DFD6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C1DDF-A49F-A749-8E06-FD705F205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90DA5-1A63-1C46-89BC-634B31D7B8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7391E-3E49-FC4C-BDBD-F3B0AAFA6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58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9E6CC-220B-0E42-8285-73D47E2D50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B3DED7-97C3-BD4C-8725-A02567C266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86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F8BAD-5505-6546-870E-178E68C33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B765367-5767-FE4F-8F7B-CEE03C1C87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7613" y="257176"/>
            <a:ext cx="4314825" cy="6329362"/>
          </a:xfrm>
        </p:spPr>
      </p:pic>
    </p:spTree>
    <p:extLst>
      <p:ext uri="{BB962C8B-B14F-4D97-AF65-F5344CB8AC3E}">
        <p14:creationId xmlns:p14="http://schemas.microsoft.com/office/powerpoint/2010/main" val="2557329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A2DF1-56C4-3C42-B039-F97EF92BC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18228DF-8F49-D944-ABCF-522DAC02CE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3300" y="614363"/>
            <a:ext cx="4486275" cy="5886450"/>
          </a:xfrm>
        </p:spPr>
      </p:pic>
    </p:spTree>
    <p:extLst>
      <p:ext uri="{BB962C8B-B14F-4D97-AF65-F5344CB8AC3E}">
        <p14:creationId xmlns:p14="http://schemas.microsoft.com/office/powerpoint/2010/main" val="1945382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8A2BA-2A80-8A41-B03C-58A096B97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EBBB6-6536-3E4D-8E25-EAFBA1977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365125"/>
            <a:ext cx="11930063" cy="6364288"/>
          </a:xfrm>
        </p:spPr>
        <p:txBody>
          <a:bodyPr>
            <a:normAutofit fontScale="92500" lnSpcReduction="10000"/>
          </a:bodyPr>
          <a:lstStyle/>
          <a:p>
            <a:r>
              <a:rPr lang="en-US" sz="6600" b="1" u="sng" dirty="0">
                <a:solidFill>
                  <a:srgbClr val="FFFF00"/>
                </a:solidFill>
              </a:rPr>
              <a:t>The Father Celebrates Our Return</a:t>
            </a:r>
          </a:p>
          <a:p>
            <a:pPr marL="0" indent="0">
              <a:buNone/>
            </a:pPr>
            <a:endParaRPr lang="en-US" sz="5400" b="1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5800" b="1" i="1" dirty="0">
                <a:solidFill>
                  <a:schemeClr val="bg1"/>
                </a:solidFill>
              </a:rPr>
              <a:t>Verses 18-19</a:t>
            </a:r>
          </a:p>
          <a:p>
            <a:pPr marL="0" indent="0">
              <a:buNone/>
            </a:pPr>
            <a:r>
              <a:rPr lang="en-US" sz="5800" b="1" dirty="0">
                <a:solidFill>
                  <a:schemeClr val="bg1"/>
                </a:solidFill>
              </a:rPr>
              <a:t>I will go home to my father and say, “Father, I have sinned against both heaven and you, and I am no longer worthy of being called your son. </a:t>
            </a:r>
            <a:r>
              <a:rPr lang="en-US" sz="5800" b="1" dirty="0">
                <a:solidFill>
                  <a:srgbClr val="FFE5CC"/>
                </a:solidFill>
              </a:rPr>
              <a:t>Please take me on as a hired servant</a:t>
            </a:r>
            <a:r>
              <a:rPr lang="en-US" sz="5800" b="1" dirty="0">
                <a:solidFill>
                  <a:schemeClr val="bg1"/>
                </a:solidFill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035025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80810-230E-AA47-A6DA-3D36C18E4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8588"/>
            <a:ext cx="10515600" cy="1500187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solidFill>
                  <a:schemeClr val="bg1"/>
                </a:solidFill>
              </a:rPr>
              <a:t>Verses 21-22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7E7C1-3965-BD45-94DA-5A83B1CF6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371598"/>
            <a:ext cx="11901487" cy="54864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His son said to him, “Father, I have sinned against both heaven and you, and I am no longer worthy of being called your son.”</a:t>
            </a:r>
          </a:p>
          <a:p>
            <a:pPr marL="0" indent="0">
              <a:buNone/>
            </a:pPr>
            <a:endParaRPr lang="en-US" sz="4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But his father said to the servants, “Quick! Bring the finest robe in the house and put it on him. Get a ring for his finger and sandals for his feet.”</a:t>
            </a:r>
          </a:p>
        </p:txBody>
      </p:sp>
    </p:spTree>
    <p:extLst>
      <p:ext uri="{BB962C8B-B14F-4D97-AF65-F5344CB8AC3E}">
        <p14:creationId xmlns:p14="http://schemas.microsoft.com/office/powerpoint/2010/main" val="233998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51703-6C22-E44F-AAB8-2AC801B73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solidFill>
                  <a:srgbClr val="FFE500"/>
                </a:solidFill>
              </a:rPr>
              <a:t>Father gifts the son with…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E265F-B2C1-2143-8229-7AFDE0C57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044363" cy="4351338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E500"/>
                </a:solidFill>
              </a:rPr>
              <a:t>A Royal Welcome </a:t>
            </a:r>
            <a:r>
              <a:rPr lang="en-US" sz="5400" b="1" dirty="0">
                <a:solidFill>
                  <a:srgbClr val="FFE500"/>
                </a:solidFill>
                <a:sym typeface="Wingdings" pitchFamily="2" charset="2"/>
              </a:rPr>
              <a:t> The Robe</a:t>
            </a:r>
          </a:p>
          <a:p>
            <a:r>
              <a:rPr lang="en-US" sz="5400" b="1" dirty="0">
                <a:solidFill>
                  <a:srgbClr val="FFE500"/>
                </a:solidFill>
                <a:sym typeface="Wingdings" pitchFamily="2" charset="2"/>
              </a:rPr>
              <a:t>A Permanent Family  The Ring</a:t>
            </a:r>
          </a:p>
          <a:p>
            <a:r>
              <a:rPr lang="en-US" sz="5400" b="1" dirty="0">
                <a:solidFill>
                  <a:srgbClr val="FFE500"/>
                </a:solidFill>
                <a:sym typeface="Wingdings" pitchFamily="2" charset="2"/>
              </a:rPr>
              <a:t>A Release from Slavery  The Sandals</a:t>
            </a:r>
          </a:p>
          <a:p>
            <a:r>
              <a:rPr lang="en-US" sz="5400" b="1" dirty="0">
                <a:solidFill>
                  <a:srgbClr val="FFE500"/>
                </a:solidFill>
                <a:sym typeface="Wingdings" pitchFamily="2" charset="2"/>
              </a:rPr>
              <a:t>A Celebration of Redemption  The Calf</a:t>
            </a:r>
            <a:endParaRPr lang="en-US" sz="5400" b="1" dirty="0">
              <a:solidFill>
                <a:srgbClr val="FFE5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17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BD825-4AC3-9B45-87C7-4032773DD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DC98B-1971-DB44-9501-D65AA72B8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763" y="365124"/>
            <a:ext cx="11387137" cy="6207125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FFFF00"/>
                </a:solidFill>
              </a:rPr>
              <a:t>Coming Home Means </a:t>
            </a:r>
          </a:p>
          <a:p>
            <a:pPr marL="0" indent="0" algn="ctr">
              <a:buNone/>
            </a:pPr>
            <a:r>
              <a:rPr lang="en-US" sz="6600" b="1" dirty="0">
                <a:solidFill>
                  <a:srgbClr val="FFFF00"/>
                </a:solidFill>
              </a:rPr>
              <a:t>Going Back Out</a:t>
            </a:r>
          </a:p>
          <a:p>
            <a:pPr marL="0" indent="0">
              <a:buNone/>
            </a:pPr>
            <a:r>
              <a:rPr lang="en-US" sz="6600" b="1" i="1" dirty="0">
                <a:solidFill>
                  <a:schemeClr val="bg1"/>
                </a:solidFill>
              </a:rPr>
              <a:t>Verse 14</a:t>
            </a:r>
          </a:p>
          <a:p>
            <a:pPr marL="0" indent="0">
              <a:buNone/>
            </a:pPr>
            <a:r>
              <a:rPr lang="en-US" sz="6600" b="1" dirty="0">
                <a:solidFill>
                  <a:schemeClr val="bg1"/>
                </a:solidFill>
              </a:rPr>
              <a:t>…a great famine swept over the land, and he began to starve.</a:t>
            </a:r>
          </a:p>
        </p:txBody>
      </p:sp>
    </p:spTree>
    <p:extLst>
      <p:ext uri="{BB962C8B-B14F-4D97-AF65-F5344CB8AC3E}">
        <p14:creationId xmlns:p14="http://schemas.microsoft.com/office/powerpoint/2010/main" val="2634747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5817E-5DE6-394C-9085-A4D5473FB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43024"/>
          </a:xfrm>
        </p:spPr>
        <p:txBody>
          <a:bodyPr>
            <a:normAutofit/>
          </a:bodyPr>
          <a:lstStyle/>
          <a:p>
            <a:pPr algn="ctr"/>
            <a:r>
              <a:rPr lang="en-US" sz="8800" b="1" u="sng" dirty="0">
                <a:solidFill>
                  <a:schemeClr val="bg1"/>
                </a:solidFill>
              </a:rPr>
              <a:t>Verse 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3552C-C48D-F749-AD15-AF82C5003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43026"/>
            <a:ext cx="11963400" cy="5300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But his father </a:t>
            </a:r>
            <a:r>
              <a:rPr lang="en-US" sz="6000" b="1" dirty="0">
                <a:solidFill>
                  <a:srgbClr val="FFE16E"/>
                </a:solidFill>
              </a:rPr>
              <a:t>said to the servants, “Quick! </a:t>
            </a:r>
            <a:r>
              <a:rPr lang="en-US" sz="6000" b="1" dirty="0">
                <a:solidFill>
                  <a:schemeClr val="bg1"/>
                </a:solidFill>
              </a:rPr>
              <a:t>Bring the finest robe in the house and put it on him. Get a ring for his finger and sandals for his feet. And kill the calf we have been fattening.”</a:t>
            </a:r>
          </a:p>
        </p:txBody>
      </p:sp>
    </p:spTree>
    <p:extLst>
      <p:ext uri="{BB962C8B-B14F-4D97-AF65-F5344CB8AC3E}">
        <p14:creationId xmlns:p14="http://schemas.microsoft.com/office/powerpoint/2010/main" val="1947435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1E93D-EE7A-8847-BFBE-060F09856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3382A-213E-1448-8C49-45C1BBB64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95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63E53-263B-9E45-9AB3-3E40261BC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60FCE-EED1-EE4E-99CE-CEEDD6BAC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825625"/>
            <a:ext cx="1190148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b="1" i="1" dirty="0">
                <a:solidFill>
                  <a:srgbClr val="FFF764"/>
                </a:solidFill>
              </a:rPr>
              <a:t>Finding Our Way Home</a:t>
            </a:r>
          </a:p>
          <a:p>
            <a:pPr marL="0" indent="0" algn="ctr">
              <a:buNone/>
            </a:pPr>
            <a:r>
              <a:rPr lang="en-US" sz="7200" b="1" i="1" dirty="0">
                <a:solidFill>
                  <a:srgbClr val="FFF764"/>
                </a:solidFill>
              </a:rPr>
              <a:t>3-Part Series</a:t>
            </a:r>
          </a:p>
        </p:txBody>
      </p:sp>
    </p:spTree>
    <p:extLst>
      <p:ext uri="{BB962C8B-B14F-4D97-AF65-F5344CB8AC3E}">
        <p14:creationId xmlns:p14="http://schemas.microsoft.com/office/powerpoint/2010/main" val="2852088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5FE06-17FB-934D-8FAE-F4D2A7112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3AD4A-7341-F546-990D-C6346CD87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7249"/>
            <a:ext cx="10515600" cy="53197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FFFF00"/>
                </a:solidFill>
              </a:rPr>
              <a:t>COMING HOME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FFFF00"/>
                </a:solidFill>
              </a:rPr>
              <a:t>LUKE 15:20-24</a:t>
            </a:r>
          </a:p>
        </p:txBody>
      </p:sp>
    </p:spTree>
    <p:extLst>
      <p:ext uri="{BB962C8B-B14F-4D97-AF65-F5344CB8AC3E}">
        <p14:creationId xmlns:p14="http://schemas.microsoft.com/office/powerpoint/2010/main" val="1874631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10829-5014-0E4B-B0D9-17F51BE2B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50FB1-56AA-2A48-AF90-652AF4B65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328738"/>
            <a:ext cx="12087224" cy="48482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A5F842"/>
                </a:solidFill>
              </a:rPr>
              <a:t>Homeless Son 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A5F842"/>
                </a:solidFill>
                <a:sym typeface="Wingdings" pitchFamily="2" charset="2"/>
              </a:rPr>
              <a:t> Prodigal Father</a:t>
            </a:r>
            <a:endParaRPr lang="en-US" sz="9600" b="1" dirty="0">
              <a:solidFill>
                <a:srgbClr val="A5F8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338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40A62-CC9D-9641-BACA-14813177F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F4931-9306-CD4C-9439-E41CECFE9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1" y="1271588"/>
            <a:ext cx="11758612" cy="4905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>
                <a:solidFill>
                  <a:srgbClr val="F9E600"/>
                </a:solidFill>
              </a:rPr>
              <a:t>“No story more instantly touches the nerve of actual life. Let it be read without any comment or explanation, and it conquers us.”							--George </a:t>
            </a:r>
            <a:r>
              <a:rPr lang="en-US" sz="6000" b="1" dirty="0" err="1">
                <a:solidFill>
                  <a:srgbClr val="F9E600"/>
                </a:solidFill>
              </a:rPr>
              <a:t>Buttrick</a:t>
            </a:r>
            <a:r>
              <a:rPr lang="en-US" sz="6000" b="1" dirty="0">
                <a:solidFill>
                  <a:srgbClr val="F9E6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3335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B5950-53B5-CA43-A0AF-1843E722F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B763D-EC25-1847-9B8D-A7A82F114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365124"/>
            <a:ext cx="11844337" cy="6335713"/>
          </a:xfrm>
        </p:spPr>
        <p:txBody>
          <a:bodyPr>
            <a:normAutofit fontScale="92500" lnSpcReduction="10000"/>
          </a:bodyPr>
          <a:lstStyle/>
          <a:p>
            <a:r>
              <a:rPr lang="en-US" sz="6600" b="1" u="sng" dirty="0">
                <a:solidFill>
                  <a:srgbClr val="FFFF00"/>
                </a:solidFill>
              </a:rPr>
              <a:t>The Father Longs for Our Return</a:t>
            </a:r>
          </a:p>
          <a:p>
            <a:pPr marL="0" indent="0">
              <a:buNone/>
            </a:pPr>
            <a:endParaRPr lang="en-US" sz="6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7100" b="1" i="1" dirty="0">
                <a:solidFill>
                  <a:schemeClr val="bg1"/>
                </a:solidFill>
              </a:rPr>
              <a:t>Verse 20a:</a:t>
            </a:r>
          </a:p>
          <a:p>
            <a:pPr marL="0" indent="0">
              <a:buNone/>
            </a:pPr>
            <a:r>
              <a:rPr lang="en-US" sz="7200" b="1" dirty="0">
                <a:solidFill>
                  <a:schemeClr val="bg1"/>
                </a:solidFill>
              </a:rPr>
              <a:t>So he returned home to his father. And while he was still a long way off, his father </a:t>
            </a:r>
            <a:r>
              <a:rPr lang="en-US" sz="7200" b="1" dirty="0">
                <a:solidFill>
                  <a:srgbClr val="FFE5CC"/>
                </a:solidFill>
              </a:rPr>
              <a:t>saw</a:t>
            </a:r>
            <a:r>
              <a:rPr lang="en-US" sz="7200" b="1" dirty="0">
                <a:solidFill>
                  <a:schemeClr val="bg1"/>
                </a:solidFill>
              </a:rPr>
              <a:t> him coming.</a:t>
            </a:r>
          </a:p>
        </p:txBody>
      </p:sp>
    </p:spTree>
    <p:extLst>
      <p:ext uri="{BB962C8B-B14F-4D97-AF65-F5344CB8AC3E}">
        <p14:creationId xmlns:p14="http://schemas.microsoft.com/office/powerpoint/2010/main" val="2271140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B4453-01F4-1B40-9973-032E8C403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C68CD-1D64-3743-B7C8-99AE736BA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163" y="365124"/>
            <a:ext cx="11930061" cy="6321425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solidFill>
                  <a:srgbClr val="FFFF00"/>
                </a:solidFill>
              </a:rPr>
              <a:t>The Father Feels Deeply </a:t>
            </a:r>
          </a:p>
          <a:p>
            <a:pPr marL="0" indent="0" algn="ctr">
              <a:buNone/>
            </a:pPr>
            <a:r>
              <a:rPr lang="en-US" sz="6000" b="1" u="sng" dirty="0">
                <a:solidFill>
                  <a:srgbClr val="FFFF00"/>
                </a:solidFill>
              </a:rPr>
              <a:t>When We Return</a:t>
            </a:r>
          </a:p>
          <a:p>
            <a:pPr marL="0" indent="0">
              <a:buNone/>
            </a:pPr>
            <a:r>
              <a:rPr lang="en-US" sz="6000" b="1" i="1" u="sng" dirty="0">
                <a:solidFill>
                  <a:schemeClr val="bg1"/>
                </a:solidFill>
              </a:rPr>
              <a:t>Verse 20b</a:t>
            </a:r>
          </a:p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Filled with love and compassion, he ran to his son, embraced him, and kissed him.</a:t>
            </a:r>
          </a:p>
        </p:txBody>
      </p:sp>
    </p:spTree>
    <p:extLst>
      <p:ext uri="{BB962C8B-B14F-4D97-AF65-F5344CB8AC3E}">
        <p14:creationId xmlns:p14="http://schemas.microsoft.com/office/powerpoint/2010/main" val="918410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D5C21-CBBD-EB4C-BA98-2FF3F124D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91B3B04-9778-E84B-B77C-AFF0835EB8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71914" y="242888"/>
            <a:ext cx="4186236" cy="6315075"/>
          </a:xfrm>
        </p:spPr>
      </p:pic>
    </p:spTree>
    <p:extLst>
      <p:ext uri="{BB962C8B-B14F-4D97-AF65-F5344CB8AC3E}">
        <p14:creationId xmlns:p14="http://schemas.microsoft.com/office/powerpoint/2010/main" val="3331000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D7B3-6046-754A-A893-9097585A5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A99C949-67FF-294A-B6F1-C1CD295585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3163" y="528638"/>
            <a:ext cx="7129461" cy="5543550"/>
          </a:xfrm>
        </p:spPr>
      </p:pic>
    </p:spTree>
    <p:extLst>
      <p:ext uri="{BB962C8B-B14F-4D97-AF65-F5344CB8AC3E}">
        <p14:creationId xmlns:p14="http://schemas.microsoft.com/office/powerpoint/2010/main" val="993445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323</Words>
  <Application>Microsoft Macintosh PowerPoint</Application>
  <PresentationFormat>Widescreen</PresentationFormat>
  <Paragraphs>34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Verses 21-22</vt:lpstr>
      <vt:lpstr>Father gifts the son with…</vt:lpstr>
      <vt:lpstr>PowerPoint Presentation</vt:lpstr>
      <vt:lpstr>Verse 22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Barnette, James</dc:creator>
  <cp:lastModifiedBy>Barnette, James</cp:lastModifiedBy>
  <cp:revision>9</cp:revision>
  <dcterms:created xsi:type="dcterms:W3CDTF">2018-10-26T19:37:32Z</dcterms:created>
  <dcterms:modified xsi:type="dcterms:W3CDTF">2018-10-27T15:40:30Z</dcterms:modified>
</cp:coreProperties>
</file>