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67" r:id="rId3"/>
    <p:sldId id="268" r:id="rId4"/>
    <p:sldId id="256" r:id="rId5"/>
    <p:sldId id="257" r:id="rId6"/>
    <p:sldId id="259" r:id="rId7"/>
    <p:sldId id="260" r:id="rId8"/>
    <p:sldId id="261" r:id="rId9"/>
    <p:sldId id="263" r:id="rId10"/>
    <p:sldId id="264" r:id="rId11"/>
    <p:sldId id="262" r:id="rId12"/>
    <p:sldId id="266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 baseline="30000">
        <a:solidFill>
          <a:srgbClr val="FFCC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 baseline="30000">
        <a:solidFill>
          <a:srgbClr val="FFCC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 baseline="30000">
        <a:solidFill>
          <a:srgbClr val="FFCC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 baseline="30000">
        <a:solidFill>
          <a:srgbClr val="FFCC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 baseline="30000">
        <a:solidFill>
          <a:srgbClr val="FFCC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 baseline="30000">
        <a:solidFill>
          <a:srgbClr val="FFCC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 baseline="30000">
        <a:solidFill>
          <a:srgbClr val="FFCC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 baseline="30000">
        <a:solidFill>
          <a:srgbClr val="FFCC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 baseline="30000">
        <a:solidFill>
          <a:srgbClr val="FFCC00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DD97C07-ADA9-4AF4-A242-3FA70544DE02}" type="datetimeFigureOut">
              <a:rPr lang="en-US"/>
              <a:pPr>
                <a:defRPr/>
              </a:pPr>
              <a:t>2/10/2019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412CF6A-C64A-420D-AAFF-8AF57D71055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3482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4AA1A6-5FCE-429D-B66C-A2EDD6B2BD6C}" type="slidenum">
              <a:rPr lang="en-ZA"/>
              <a:pPr/>
              <a:t>4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ADD082-B40E-4502-AA03-BAC4E4712E7E}" type="slidenum">
              <a:rPr lang="en-ZA"/>
              <a:pPr/>
              <a:t>5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53A073-DF8E-407B-BE85-811D7FB77F3E}" type="slidenum">
              <a:rPr lang="en-ZA"/>
              <a:pPr/>
              <a:t>6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AE694B-4F15-417F-9A5F-C01C84159175}" type="slidenum">
              <a:rPr lang="en-ZA"/>
              <a:pPr/>
              <a:t>8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AE694B-4F15-417F-9A5F-C01C84159175}" type="slidenum">
              <a:rPr lang="en-ZA"/>
              <a:pPr/>
              <a:t>9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AE694B-4F15-417F-9A5F-C01C84159175}" type="slidenum">
              <a:rPr lang="en-ZA"/>
              <a:pPr/>
              <a:t>10</a:t>
            </a:fld>
            <a:endParaRPr lang="en-Z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ZA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80E679-CFB6-4D7A-BF56-A2E18251AB34}" type="slidenum">
              <a:rPr lang="en-ZA"/>
              <a:pPr/>
              <a:t>11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FF19C-16D9-4228-ADC6-E8B71C390B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7FF3A-2F17-4867-8B67-37D74F126A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499BB-1924-453A-B06E-F47FCE2ED3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F4BCC-DECD-42FB-8E77-5F59034568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8A184-9B8C-40F9-816B-E6ACCAB109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065AE-9C2E-4179-9B60-38EF96292D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74F3A-A6CC-4551-9F1B-2B5D847334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CCD1D-E268-4233-8D37-813495D2B4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37934-4A80-40F4-A8D3-9DF519537E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772E4-CEA5-4F75-A802-8D11FE67CF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5637B-06AA-4CC0-B547-EF6C2CF16A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A61156E-CBE7-4365-87F7-D245B74A82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552C-C68E-48AD-8645-F6D01C05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2147F-CFD9-4099-B357-DEC712EBE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87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-1587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ZA" sz="6600" b="1" baseline="0"/>
              <a:t>Love People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52400" y="2286000"/>
            <a:ext cx="8991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4800" b="1" i="1" baseline="0" dirty="0">
                <a:latin typeface="Arial Narrow" pitchFamily="34" charset="0"/>
              </a:rPr>
              <a:t>1 John 3:17</a:t>
            </a:r>
            <a:r>
              <a:rPr lang="en-ZA" sz="4000" b="1" i="1" baseline="0" dirty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 </a:t>
            </a:r>
            <a:r>
              <a:rPr lang="en-ZA" sz="4800" b="1" i="1" dirty="0">
                <a:latin typeface="Arial Narrow" pitchFamily="34" charset="0"/>
              </a:rPr>
              <a:t>17</a:t>
            </a:r>
            <a:r>
              <a:rPr lang="en-ZA" sz="4800" b="1" i="1" baseline="0" dirty="0">
                <a:solidFill>
                  <a:schemeClr val="bg1"/>
                </a:solidFill>
                <a:latin typeface="Arial Narrow" pitchFamily="34" charset="0"/>
              </a:rPr>
              <a:t> If anyone has material possessions and sees his brother in need but has no pity on him, how can the love of Jesus be in him?</a:t>
            </a:r>
            <a:r>
              <a:rPr lang="en-ZA" sz="4800" i="1" baseline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GB" sz="4800" i="1" baseline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143000"/>
            <a:ext cx="7620000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baseline="0" dirty="0">
                <a:solidFill>
                  <a:srgbClr val="33CCFF"/>
                </a:solidFill>
              </a:rPr>
              <a:t>Love one another sacrificially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1760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ZA" sz="4400" b="1" i="1" baseline="0" dirty="0">
                <a:latin typeface="Arial Narrow" pitchFamily="34" charset="0"/>
              </a:rPr>
              <a:t>Matthew 25:37- 40</a:t>
            </a:r>
            <a:endParaRPr lang="en-ZA" sz="6000" i="1" baseline="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4000" b="1" i="1" dirty="0">
                <a:latin typeface="Arial Narrow" pitchFamily="34" charset="0"/>
              </a:rPr>
              <a:t>37</a:t>
            </a:r>
            <a:r>
              <a:rPr lang="en-US" sz="4000" b="1" i="1" baseline="0" dirty="0">
                <a:solidFill>
                  <a:schemeClr val="bg1"/>
                </a:solidFill>
                <a:latin typeface="Arial Narrow" pitchFamily="34" charset="0"/>
              </a:rPr>
              <a:t> “Then the righteous will answer him, ‘Lord, when did we see you hungry and feed you, or thirsty and give you something to drink? </a:t>
            </a:r>
            <a:r>
              <a:rPr lang="en-US" sz="4000" b="1" i="1" dirty="0">
                <a:latin typeface="Arial Narrow" pitchFamily="34" charset="0"/>
              </a:rPr>
              <a:t>38</a:t>
            </a:r>
            <a:r>
              <a:rPr lang="en-US" sz="4000" b="1" i="1" baseline="0" dirty="0">
                <a:solidFill>
                  <a:schemeClr val="bg1"/>
                </a:solidFill>
                <a:latin typeface="Arial Narrow" pitchFamily="34" charset="0"/>
              </a:rPr>
              <a:t>  When did we see you a stranger and invite you in, or needing clothes and clothe you? </a:t>
            </a:r>
            <a:r>
              <a:rPr lang="en-US" sz="4000" b="1" i="1" dirty="0">
                <a:latin typeface="Arial Narrow" pitchFamily="34" charset="0"/>
              </a:rPr>
              <a:t>39</a:t>
            </a:r>
            <a:r>
              <a:rPr lang="en-US" sz="4000" b="1" i="1" baseline="0" dirty="0">
                <a:solidFill>
                  <a:schemeClr val="bg1"/>
                </a:solidFill>
                <a:latin typeface="Arial Narrow" pitchFamily="34" charset="0"/>
              </a:rPr>
              <a:t> When did we see you sick or in prison and go to visit you?’ </a:t>
            </a:r>
          </a:p>
          <a:p>
            <a:pPr algn="ctr"/>
            <a:r>
              <a:rPr lang="en-US" sz="4000" b="1" i="1" dirty="0">
                <a:latin typeface="Arial Narrow" pitchFamily="34" charset="0"/>
              </a:rPr>
              <a:t>40</a:t>
            </a:r>
            <a:r>
              <a:rPr lang="en-US" sz="4000" b="1" i="1" baseline="0" dirty="0">
                <a:solidFill>
                  <a:schemeClr val="bg1"/>
                </a:solidFill>
                <a:latin typeface="Arial Narrow" pitchFamily="34" charset="0"/>
              </a:rPr>
              <a:t> “The King will reply, ‘I tell you the truth, whatever you did for one of the least of these brothers of mine, you did for me.’</a:t>
            </a:r>
            <a:r>
              <a:rPr lang="en-US" sz="4000" baseline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GB" sz="4000" baseline="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3714-1509-4488-8892-D08DBD745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E401C-8DCC-4020-BF9C-ED653A90C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80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C61036-33DC-4D65-9AE1-8BFB64BD51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0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C61036-33DC-4D65-9AE1-8BFB64BD51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9" t="39191" r="36041" b="29559"/>
          <a:stretch/>
        </p:blipFill>
        <p:spPr>
          <a:xfrm>
            <a:off x="101601" y="914400"/>
            <a:ext cx="894079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69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6200" y="381000"/>
            <a:ext cx="89535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9600" b="1" baseline="0" dirty="0"/>
              <a:t>Love</a:t>
            </a:r>
            <a:r>
              <a:rPr lang="en-ZA" sz="9600" b="1" baseline="0" dirty="0">
                <a:solidFill>
                  <a:schemeClr val="bg1"/>
                </a:solidFill>
              </a:rPr>
              <a:t> God </a:t>
            </a:r>
          </a:p>
          <a:p>
            <a:pPr algn="ctr">
              <a:spcBef>
                <a:spcPct val="50000"/>
              </a:spcBef>
            </a:pPr>
            <a:r>
              <a:rPr lang="en-ZA" sz="9600" b="1" baseline="0" dirty="0"/>
              <a:t>Love</a:t>
            </a:r>
            <a:r>
              <a:rPr lang="en-ZA" sz="9600" b="1" baseline="0" dirty="0">
                <a:solidFill>
                  <a:schemeClr val="bg1"/>
                </a:solidFill>
              </a:rPr>
              <a:t> People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4400" b="1" baseline="0"/>
              <a:t>The Great Commandment</a:t>
            </a:r>
            <a:r>
              <a:rPr lang="en-GB" sz="4400" baseline="0"/>
              <a:t>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60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3200" b="1" i="1" baseline="0"/>
              <a:t>Matthew 22:36-40</a:t>
            </a:r>
            <a:r>
              <a:rPr lang="en-ZA" sz="3200" b="1" i="1" baseline="0">
                <a:solidFill>
                  <a:schemeClr val="bg1"/>
                </a:solidFill>
              </a:rPr>
              <a:t>                                               </a:t>
            </a:r>
            <a:r>
              <a:rPr lang="en-ZA" sz="4000" b="1" i="1">
                <a:latin typeface="Arial Narrow" pitchFamily="34" charset="0"/>
              </a:rPr>
              <a:t>36 </a:t>
            </a:r>
            <a:r>
              <a:rPr lang="en-ZA" sz="4000" b="1" i="1" baseline="0">
                <a:solidFill>
                  <a:schemeClr val="bg1"/>
                </a:solidFill>
                <a:latin typeface="Arial Narrow" pitchFamily="34" charset="0"/>
              </a:rPr>
              <a:t>“Teacher, which is the greatest commandment in the Law?” </a:t>
            </a:r>
            <a:r>
              <a:rPr lang="en-ZA" sz="4000" b="1" i="1">
                <a:latin typeface="Arial Narrow" pitchFamily="34" charset="0"/>
              </a:rPr>
              <a:t>37 </a:t>
            </a:r>
            <a:r>
              <a:rPr lang="en-ZA" sz="4000" b="1" i="1" baseline="0">
                <a:solidFill>
                  <a:schemeClr val="bg1"/>
                </a:solidFill>
                <a:latin typeface="Arial Narrow" pitchFamily="34" charset="0"/>
              </a:rPr>
              <a:t>Jesus replied: “‘Love the Lord your God with all your heart and with all your soul and with all your mind.’</a:t>
            </a:r>
            <a:r>
              <a:rPr lang="en-ZA" sz="4000" b="1" i="1">
                <a:latin typeface="Arial Narrow" pitchFamily="34" charset="0"/>
              </a:rPr>
              <a:t> 38 </a:t>
            </a:r>
            <a:r>
              <a:rPr lang="en-ZA" sz="4000" b="1" i="1" baseline="0">
                <a:solidFill>
                  <a:schemeClr val="bg1"/>
                </a:solidFill>
                <a:latin typeface="Arial Narrow" pitchFamily="34" charset="0"/>
              </a:rPr>
              <a:t>This is the first and greatest commandment. </a:t>
            </a:r>
            <a:r>
              <a:rPr lang="en-ZA" sz="4000" b="1" i="1">
                <a:latin typeface="Arial Narrow" pitchFamily="34" charset="0"/>
              </a:rPr>
              <a:t>39 </a:t>
            </a:r>
            <a:r>
              <a:rPr lang="en-ZA" sz="4000" b="1" i="1" baseline="0">
                <a:solidFill>
                  <a:schemeClr val="bg1"/>
                </a:solidFill>
                <a:latin typeface="Arial Narrow" pitchFamily="34" charset="0"/>
              </a:rPr>
              <a:t>And the second is like it: ‘Love your neighbour as yourself.’ </a:t>
            </a:r>
            <a:r>
              <a:rPr lang="en-ZA" sz="4000" b="1" i="1">
                <a:latin typeface="Arial Narrow" pitchFamily="34" charset="0"/>
              </a:rPr>
              <a:t>40 </a:t>
            </a:r>
            <a:r>
              <a:rPr lang="en-ZA" sz="4000" b="1" i="1" baseline="0">
                <a:solidFill>
                  <a:schemeClr val="bg1"/>
                </a:solidFill>
                <a:latin typeface="Arial Narrow" pitchFamily="34" charset="0"/>
              </a:rPr>
              <a:t>All the Law and the Prophets hang on these two commandments.”</a:t>
            </a:r>
            <a:endParaRPr lang="en-GB" sz="4000" b="1" i="1" baseline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419100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ZA" sz="4000" b="1" baseline="0" dirty="0">
                <a:solidFill>
                  <a:srgbClr val="33CCFF"/>
                </a:solidFill>
              </a:rPr>
              <a:t>You need to love God by telling Him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ZA" sz="4000" b="1" baseline="0" dirty="0">
                <a:solidFill>
                  <a:schemeClr val="bg1"/>
                </a:solidFill>
              </a:rPr>
              <a:t>Tell Him with feeling</a:t>
            </a:r>
            <a:r>
              <a:rPr lang="en-GB" sz="2400" dirty="0"/>
              <a:t> 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 flipH="1">
            <a:off x="6172200" y="4114800"/>
            <a:ext cx="1752600" cy="990600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-1587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ZA" sz="6600" b="1" baseline="0"/>
              <a:t>Love God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3600" b="1" i="1" baseline="0">
                <a:latin typeface="Arial Narrow" pitchFamily="34" charset="0"/>
              </a:rPr>
              <a:t>Matthew 22:37</a:t>
            </a:r>
            <a:r>
              <a:rPr lang="en-ZA" b="1" i="1" baseline="0"/>
              <a:t> </a:t>
            </a:r>
            <a:r>
              <a:rPr lang="en-ZA" b="1" i="1"/>
              <a:t>                                                                                                                                                                                </a:t>
            </a:r>
            <a:r>
              <a:rPr lang="en-ZA" sz="4400" i="1">
                <a:latin typeface="Arial Narrow" pitchFamily="34" charset="0"/>
              </a:rPr>
              <a:t>37</a:t>
            </a:r>
            <a:r>
              <a:rPr lang="en-ZA" sz="4400" i="1" baseline="0">
                <a:latin typeface="Arial Narrow" pitchFamily="34" charset="0"/>
              </a:rPr>
              <a:t> </a:t>
            </a:r>
            <a:r>
              <a:rPr lang="en-ZA" sz="4400" i="1" baseline="0">
                <a:solidFill>
                  <a:schemeClr val="bg1"/>
                </a:solidFill>
                <a:latin typeface="Arial Narrow" pitchFamily="34" charset="0"/>
              </a:rPr>
              <a:t>Jesus replied: ‘Love the Lord your God with all your heart and with all your soul and with all your mind.’ </a:t>
            </a:r>
            <a:r>
              <a:rPr lang="en-ZA" sz="4400" i="1">
                <a:latin typeface="Arial Narrow" pitchFamily="34" charset="0"/>
              </a:rPr>
              <a:t>38 </a:t>
            </a:r>
            <a:r>
              <a:rPr lang="en-ZA" sz="4400" i="1" baseline="0">
                <a:solidFill>
                  <a:schemeClr val="bg1"/>
                </a:solidFill>
                <a:latin typeface="Arial Narrow" pitchFamily="34" charset="0"/>
              </a:rPr>
              <a:t>This is the first and greatest commandment.</a:t>
            </a:r>
            <a:r>
              <a:rPr lang="en-ZA" sz="4400" baseline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GB" sz="4400" baseline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2" grpId="0"/>
      <p:bldP spid="51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1798638"/>
            <a:ext cx="82296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5400" i="1" baseline="0">
                <a:latin typeface="Arial Narrow" pitchFamily="34" charset="0"/>
              </a:rPr>
              <a:t>John 14:15</a:t>
            </a:r>
            <a:r>
              <a:rPr lang="en-ZA" sz="3200" i="1">
                <a:latin typeface="Arial Narrow" pitchFamily="34" charset="0"/>
              </a:rPr>
              <a:t>                                                                                                 </a:t>
            </a:r>
            <a:r>
              <a:rPr lang="en-ZA" sz="5400" i="1">
                <a:latin typeface="Arial Narrow" pitchFamily="34" charset="0"/>
              </a:rPr>
              <a:t>15</a:t>
            </a:r>
            <a:r>
              <a:rPr lang="en-ZA" sz="5400" i="1" baseline="0">
                <a:solidFill>
                  <a:schemeClr val="bg1"/>
                </a:solidFill>
                <a:latin typeface="Arial Narrow" pitchFamily="34" charset="0"/>
              </a:rPr>
              <a:t> “If you love Me, you will obey what I command”</a:t>
            </a:r>
            <a:endParaRPr lang="en-GB" sz="5400" i="1" baseline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90600" y="-15875"/>
            <a:ext cx="7543800" cy="1768475"/>
            <a:chOff x="624" y="-10"/>
            <a:chExt cx="4752" cy="1114"/>
          </a:xfrm>
        </p:grpSpPr>
        <p:sp>
          <p:nvSpPr>
            <p:cNvPr id="6151" name="Text Box 2"/>
            <p:cNvSpPr txBox="1">
              <a:spLocks noChangeArrowheads="1"/>
            </p:cNvSpPr>
            <p:nvPr/>
          </p:nvSpPr>
          <p:spPr bwMode="auto">
            <a:xfrm>
              <a:off x="624" y="-10"/>
              <a:ext cx="4752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Font typeface="Symbol" pitchFamily="18" charset="2"/>
                <a:buChar char=""/>
              </a:pPr>
              <a:r>
                <a:rPr lang="en-ZA" sz="4000" b="1" baseline="0" dirty="0">
                  <a:solidFill>
                    <a:srgbClr val="33CCFF"/>
                  </a:solidFill>
                </a:rPr>
                <a:t>You need to love God by </a:t>
              </a:r>
            </a:p>
            <a:p>
              <a:pPr marL="342900" indent="-342900" algn="ctr">
                <a:spcBef>
                  <a:spcPct val="50000"/>
                </a:spcBef>
                <a:buFont typeface="Symbol" pitchFamily="18" charset="2"/>
                <a:buNone/>
              </a:pPr>
              <a:r>
                <a:rPr lang="en-ZA" sz="4000" b="1" baseline="0" dirty="0">
                  <a:solidFill>
                    <a:srgbClr val="33CCFF"/>
                  </a:solidFill>
                </a:rPr>
                <a:t>obeying Him</a:t>
              </a:r>
            </a:p>
          </p:txBody>
        </p:sp>
        <p:sp>
          <p:nvSpPr>
            <p:cNvPr id="6152" name="Oval 6"/>
            <p:cNvSpPr>
              <a:spLocks noChangeArrowheads="1"/>
            </p:cNvSpPr>
            <p:nvPr/>
          </p:nvSpPr>
          <p:spPr bwMode="auto">
            <a:xfrm>
              <a:off x="1968" y="576"/>
              <a:ext cx="1392" cy="528"/>
            </a:xfrm>
            <a:prstGeom prst="ellips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43000" y="4572000"/>
            <a:ext cx="6934200" cy="1828800"/>
            <a:chOff x="720" y="2640"/>
            <a:chExt cx="4368" cy="1152"/>
          </a:xfrm>
        </p:grpSpPr>
        <p:sp>
          <p:nvSpPr>
            <p:cNvPr id="6149" name="Text Box 5"/>
            <p:cNvSpPr txBox="1">
              <a:spLocks noChangeArrowheads="1"/>
            </p:cNvSpPr>
            <p:nvPr/>
          </p:nvSpPr>
          <p:spPr bwMode="auto">
            <a:xfrm>
              <a:off x="720" y="2640"/>
              <a:ext cx="4368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Font typeface="Symbol" pitchFamily="18" charset="2"/>
                <a:buChar char=""/>
              </a:pPr>
              <a:r>
                <a:rPr lang="en-ZA" sz="4000" b="1" baseline="0">
                  <a:solidFill>
                    <a:srgbClr val="33CCFF"/>
                  </a:solidFill>
                </a:rPr>
                <a:t>You need to love God by </a:t>
              </a:r>
            </a:p>
            <a:p>
              <a:pPr marL="342900" indent="-342900" algn="ctr">
                <a:spcBef>
                  <a:spcPct val="50000"/>
                </a:spcBef>
                <a:buFont typeface="Symbol" pitchFamily="18" charset="2"/>
                <a:buNone/>
              </a:pPr>
              <a:r>
                <a:rPr lang="en-ZA" sz="4000" b="1" baseline="0">
                  <a:solidFill>
                    <a:srgbClr val="33CCFF"/>
                  </a:solidFill>
                </a:rPr>
                <a:t>serving Him</a:t>
              </a:r>
            </a:p>
          </p:txBody>
        </p:sp>
        <p:sp>
          <p:nvSpPr>
            <p:cNvPr id="6150" name="Oval 8"/>
            <p:cNvSpPr>
              <a:spLocks noChangeArrowheads="1"/>
            </p:cNvSpPr>
            <p:nvPr/>
          </p:nvSpPr>
          <p:spPr bwMode="auto">
            <a:xfrm>
              <a:off x="1872" y="3216"/>
              <a:ext cx="1344" cy="576"/>
            </a:xfrm>
            <a:prstGeom prst="ellips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-1587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ZA" sz="6600" b="1" baseline="0"/>
              <a:t>Love People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0" y="18288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4800" b="1" i="1" baseline="0" dirty="0">
                <a:latin typeface="Arial Narrow" pitchFamily="34" charset="0"/>
              </a:rPr>
              <a:t>Matthew 22:39</a:t>
            </a:r>
            <a:r>
              <a:rPr lang="en-ZA" sz="4000" b="1" i="1" baseline="0" dirty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  </a:t>
            </a:r>
            <a:r>
              <a:rPr lang="en-ZA" sz="4800" b="1" i="1" dirty="0">
                <a:latin typeface="Arial Narrow" pitchFamily="34" charset="0"/>
              </a:rPr>
              <a:t>39</a:t>
            </a:r>
            <a:r>
              <a:rPr lang="en-ZA" sz="4800" b="1" i="1" baseline="0" dirty="0">
                <a:solidFill>
                  <a:schemeClr val="bg1"/>
                </a:solidFill>
                <a:latin typeface="Arial Narrow" pitchFamily="34" charset="0"/>
              </a:rPr>
              <a:t> The second is like it: ‘Love your neighbour as yourself.’</a:t>
            </a:r>
            <a:r>
              <a:rPr lang="en-ZA" sz="4800" i="1" baseline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GB" sz="4800" i="1" baseline="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-15875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ZA" sz="6600" b="1" baseline="0"/>
              <a:t>Love People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52400" y="2286000"/>
            <a:ext cx="8991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ZA" sz="4800" b="1" i="1" baseline="0" dirty="0">
                <a:latin typeface="Arial Narrow" pitchFamily="34" charset="0"/>
              </a:rPr>
              <a:t>1 John 3:16</a:t>
            </a:r>
            <a:r>
              <a:rPr lang="en-ZA" sz="4000" b="1" i="1" baseline="0" dirty="0">
                <a:solidFill>
                  <a:schemeClr val="bg1"/>
                </a:solidFill>
                <a:latin typeface="Arial Narrow" pitchFamily="34" charset="0"/>
              </a:rPr>
              <a:t>                                                    </a:t>
            </a:r>
            <a:r>
              <a:rPr lang="en-ZA" sz="4800" b="1" i="1" dirty="0">
                <a:latin typeface="Arial Narrow" pitchFamily="34" charset="0"/>
              </a:rPr>
              <a:t>17</a:t>
            </a:r>
            <a:r>
              <a:rPr lang="en-ZA" sz="4800" b="1" i="1" baseline="0" dirty="0">
                <a:solidFill>
                  <a:schemeClr val="bg1"/>
                </a:solidFill>
                <a:latin typeface="Arial Narrow" pitchFamily="34" charset="0"/>
              </a:rPr>
              <a:t> This is how we know what love is: Jesus Christ laid down His life for us. And we ought to lay down our lives for our brothers.</a:t>
            </a:r>
            <a:r>
              <a:rPr lang="en-ZA" sz="4800" i="1" baseline="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GB" sz="4800" i="1" baseline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143000"/>
            <a:ext cx="7620000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b="1" baseline="0" dirty="0">
                <a:solidFill>
                  <a:srgbClr val="33CCFF"/>
                </a:solidFill>
              </a:rPr>
              <a:t>Love one another like Jesus loved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9859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30000" smtClean="0">
            <a:ln>
              <a:noFill/>
            </a:ln>
            <a:solidFill>
              <a:srgbClr val="FFCC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30000" smtClean="0">
            <a:ln>
              <a:noFill/>
            </a:ln>
            <a:solidFill>
              <a:srgbClr val="FFCC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374</Words>
  <Application>Microsoft Office PowerPoint</Application>
  <PresentationFormat>On-screen Show (4:3)</PresentationFormat>
  <Paragraphs>31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Symbol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 Valley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Debbie-Jayne Viljoen</dc:creator>
  <cp:lastModifiedBy>Rhea</cp:lastModifiedBy>
  <cp:revision>15</cp:revision>
  <dcterms:created xsi:type="dcterms:W3CDTF">2007-11-17T17:54:01Z</dcterms:created>
  <dcterms:modified xsi:type="dcterms:W3CDTF">2019-02-11T01:45:21Z</dcterms:modified>
</cp:coreProperties>
</file>