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7" r:id="rId4"/>
    <p:sldId id="258" r:id="rId5"/>
    <p:sldId id="259" r:id="rId6"/>
    <p:sldId id="260" r:id="rId7"/>
    <p:sldId id="288" r:id="rId8"/>
    <p:sldId id="261" r:id="rId9"/>
    <p:sldId id="262" r:id="rId10"/>
    <p:sldId id="263" r:id="rId11"/>
    <p:sldId id="268" r:id="rId12"/>
    <p:sldId id="269" r:id="rId13"/>
    <p:sldId id="270" r:id="rId14"/>
    <p:sldId id="271" r:id="rId15"/>
    <p:sldId id="272" r:id="rId16"/>
    <p:sldId id="273" r:id="rId17"/>
    <p:sldId id="287" r:id="rId18"/>
    <p:sldId id="264" r:id="rId19"/>
    <p:sldId id="275" r:id="rId20"/>
    <p:sldId id="276" r:id="rId21"/>
    <p:sldId id="277" r:id="rId22"/>
    <p:sldId id="279" r:id="rId23"/>
    <p:sldId id="280" r:id="rId24"/>
    <p:sldId id="281" r:id="rId25"/>
    <p:sldId id="278" r:id="rId26"/>
    <p:sldId id="282" r:id="rId27"/>
    <p:sldId id="283" r:id="rId28"/>
    <p:sldId id="284"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FF63"/>
    <a:srgbClr val="9FFFA6"/>
    <a:srgbClr val="B1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snapToGrid="0" snapToObjects="1">
      <p:cViewPr varScale="1">
        <p:scale>
          <a:sx n="81" d="100"/>
          <a:sy n="81"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4E0A-2A1D-3148-9A19-9989DAEF6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2CD92-5D0D-E143-8928-B8F8EE54C4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24025B-0375-9B46-A263-8C881E9B3474}"/>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5" name="Footer Placeholder 4">
            <a:extLst>
              <a:ext uri="{FF2B5EF4-FFF2-40B4-BE49-F238E27FC236}">
                <a16:creationId xmlns:a16="http://schemas.microsoft.com/office/drawing/2014/main" id="{7F81D69C-347C-C349-9010-B277F7A002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47AD11-F07C-3947-95BE-B8714309DFAC}"/>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31248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B517-D619-E346-84B4-2EDF0FEA52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138858-938C-CD48-AB51-D395D25F4E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853E5-2230-EC4F-AABD-596FE3EF8DC1}"/>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5" name="Footer Placeholder 4">
            <a:extLst>
              <a:ext uri="{FF2B5EF4-FFF2-40B4-BE49-F238E27FC236}">
                <a16:creationId xmlns:a16="http://schemas.microsoft.com/office/drawing/2014/main" id="{456C5C4D-005F-7749-AC10-7E5A18FFB8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8E823B-BEDC-1E45-B174-5E524648055A}"/>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38860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4B3583-9A0A-4E47-93EB-5BAD7F58A2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41319-552E-8A45-AAD6-F73ED2F203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656DF-A696-074F-86A3-5F4DF4E1FA9B}"/>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5" name="Footer Placeholder 4">
            <a:extLst>
              <a:ext uri="{FF2B5EF4-FFF2-40B4-BE49-F238E27FC236}">
                <a16:creationId xmlns:a16="http://schemas.microsoft.com/office/drawing/2014/main" id="{6E366ED7-BCE3-5C42-8A21-5302954BD7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6FD0CE-0D11-EF45-8D2D-8F88E1BF619B}"/>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326257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5542-27FF-B948-B5A5-832C3B668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53E6F0-9FAC-FB46-BE98-7B47843305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56689-F223-2C49-BE7B-F77A98FAB1A0}"/>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5" name="Footer Placeholder 4">
            <a:extLst>
              <a:ext uri="{FF2B5EF4-FFF2-40B4-BE49-F238E27FC236}">
                <a16:creationId xmlns:a16="http://schemas.microsoft.com/office/drawing/2014/main" id="{835A5A0B-7108-BA46-B33E-32FEDF24BB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A16740-5DC3-5E47-9CE1-3FBEE88F2B16}"/>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7840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EB84-06ED-AE4B-A55F-07A21D0B5E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51D023-142E-5547-A58F-F28A0B7A0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DA0583-5337-0745-A6B1-67EE1DF88334}"/>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5" name="Footer Placeholder 4">
            <a:extLst>
              <a:ext uri="{FF2B5EF4-FFF2-40B4-BE49-F238E27FC236}">
                <a16:creationId xmlns:a16="http://schemas.microsoft.com/office/drawing/2014/main" id="{02A304E7-EE45-8C4A-8AE9-9F014098C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131EBA-3CCB-BA46-B1D5-FFFE173C0527}"/>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248880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F5F2-C4A9-684A-A995-D3C3318B8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C007D-8CED-9B4D-8754-7AA3015BE4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97564-83CA-4143-8E0D-FD030900E0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718B89-8EE2-AE4E-9E5D-CEE4412AFB6D}"/>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6" name="Footer Placeholder 5">
            <a:extLst>
              <a:ext uri="{FF2B5EF4-FFF2-40B4-BE49-F238E27FC236}">
                <a16:creationId xmlns:a16="http://schemas.microsoft.com/office/drawing/2014/main" id="{C9C95182-290E-4948-B708-0024B3070F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B04938-14F0-FF41-BC08-4E90088DD933}"/>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1392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43E5-AE81-4945-817B-97F00143FC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4CD78-E217-7341-A67F-8B0B79790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2C9CE0-F1F6-FD4F-AB41-C4EDD8B04E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61C87E-4A2B-D945-A535-EB1B13881A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857C85-9255-714C-8582-D0AD297540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2DC62-09B9-8D4C-A040-535056946559}"/>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8" name="Footer Placeholder 7">
            <a:extLst>
              <a:ext uri="{FF2B5EF4-FFF2-40B4-BE49-F238E27FC236}">
                <a16:creationId xmlns:a16="http://schemas.microsoft.com/office/drawing/2014/main" id="{9C5E3083-07E6-3A4F-B5E1-A1E71ABE70F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803204-23A1-4B43-8AAD-6C9D6811417F}"/>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9794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0C33-F3B8-FE41-9517-61E4432FDB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DC081E-2A0C-AC43-B9D7-E276627BF6E1}"/>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4" name="Footer Placeholder 3">
            <a:extLst>
              <a:ext uri="{FF2B5EF4-FFF2-40B4-BE49-F238E27FC236}">
                <a16:creationId xmlns:a16="http://schemas.microsoft.com/office/drawing/2014/main" id="{18E9490D-0555-BF41-9390-47D1341A55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F7DA3B-5F32-DB4E-958D-6754BDC69448}"/>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95007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FBA40-EF44-D74D-ADA2-8F2DA02A0602}"/>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3" name="Footer Placeholder 2">
            <a:extLst>
              <a:ext uri="{FF2B5EF4-FFF2-40B4-BE49-F238E27FC236}">
                <a16:creationId xmlns:a16="http://schemas.microsoft.com/office/drawing/2014/main" id="{16F0764B-14E4-FE45-8C60-13A836090C3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120592-6263-864F-A876-5DE095B19B5F}"/>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332594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7828-1460-4542-8869-55301206E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BEB7B1-89DF-264F-8658-6128F4600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1830E6-1601-F74D-84BF-B565CD1C7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E6217D-3708-D844-B4EF-6B6929469656}"/>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6" name="Footer Placeholder 5">
            <a:extLst>
              <a:ext uri="{FF2B5EF4-FFF2-40B4-BE49-F238E27FC236}">
                <a16:creationId xmlns:a16="http://schemas.microsoft.com/office/drawing/2014/main" id="{6F3FF444-67C0-334E-B417-ED997CB1FC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C5E1D8-BDC6-3B48-8061-4162317849EF}"/>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194608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9A1B-E9A6-864A-B99E-E3BE196A5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B8144B-EE27-EE4A-BDD7-7565A381C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46BD7B-0FDE-BF47-B7E1-6DB209CF2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E0EDC8-3504-5648-83D4-F89EF20998D4}"/>
              </a:ext>
            </a:extLst>
          </p:cNvPr>
          <p:cNvSpPr>
            <a:spLocks noGrp="1"/>
          </p:cNvSpPr>
          <p:nvPr>
            <p:ph type="dt" sz="half" idx="10"/>
          </p:nvPr>
        </p:nvSpPr>
        <p:spPr/>
        <p:txBody>
          <a:bodyPr/>
          <a:lstStyle/>
          <a:p>
            <a:fld id="{E7FD4CB0-A048-6240-8DC6-F5328338FD19}" type="datetimeFigureOut">
              <a:rPr lang="en-US" smtClean="0"/>
              <a:t>3/8/2020</a:t>
            </a:fld>
            <a:endParaRPr lang="en-US" dirty="0"/>
          </a:p>
        </p:txBody>
      </p:sp>
      <p:sp>
        <p:nvSpPr>
          <p:cNvPr id="6" name="Footer Placeholder 5">
            <a:extLst>
              <a:ext uri="{FF2B5EF4-FFF2-40B4-BE49-F238E27FC236}">
                <a16:creationId xmlns:a16="http://schemas.microsoft.com/office/drawing/2014/main" id="{8D45988C-3B3C-1247-9250-4F90E52912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5B861-3398-C445-BC57-BEB5D04471EC}"/>
              </a:ext>
            </a:extLst>
          </p:cNvPr>
          <p:cNvSpPr>
            <a:spLocks noGrp="1"/>
          </p:cNvSpPr>
          <p:nvPr>
            <p:ph type="sldNum" sz="quarter" idx="12"/>
          </p:nvPr>
        </p:nvSpPr>
        <p:spPr/>
        <p:txBody>
          <a:bodyPr/>
          <a:lstStyle/>
          <a:p>
            <a:fld id="{89D845A8-831D-9D46-8563-906BC6DA8FC8}" type="slidenum">
              <a:rPr lang="en-US" smtClean="0"/>
              <a:t>‹#›</a:t>
            </a:fld>
            <a:endParaRPr lang="en-US" dirty="0"/>
          </a:p>
        </p:txBody>
      </p:sp>
    </p:spTree>
    <p:extLst>
      <p:ext uri="{BB962C8B-B14F-4D97-AF65-F5344CB8AC3E}">
        <p14:creationId xmlns:p14="http://schemas.microsoft.com/office/powerpoint/2010/main" val="67743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B84F0-48CF-1944-8A3B-B823194C5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B89C24-49B1-4C41-B09F-A8A641657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F7686-23A1-C94B-8F81-1E221AC4D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D4CB0-A048-6240-8DC6-F5328338FD19}" type="datetimeFigureOut">
              <a:rPr lang="en-US" smtClean="0"/>
              <a:t>3/8/2020</a:t>
            </a:fld>
            <a:endParaRPr lang="en-US" dirty="0"/>
          </a:p>
        </p:txBody>
      </p:sp>
      <p:sp>
        <p:nvSpPr>
          <p:cNvPr id="5" name="Footer Placeholder 4">
            <a:extLst>
              <a:ext uri="{FF2B5EF4-FFF2-40B4-BE49-F238E27FC236}">
                <a16:creationId xmlns:a16="http://schemas.microsoft.com/office/drawing/2014/main" id="{A8A9B8F2-E567-4C4D-8CA7-9C965ABA6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CA4FE31-2F33-9D4F-8AA5-0DD2BF570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845A8-831D-9D46-8563-906BC6DA8FC8}" type="slidenum">
              <a:rPr lang="en-US" smtClean="0"/>
              <a:t>‹#›</a:t>
            </a:fld>
            <a:endParaRPr lang="en-US" dirty="0"/>
          </a:p>
        </p:txBody>
      </p:sp>
    </p:spTree>
    <p:extLst>
      <p:ext uri="{BB962C8B-B14F-4D97-AF65-F5344CB8AC3E}">
        <p14:creationId xmlns:p14="http://schemas.microsoft.com/office/powerpoint/2010/main" val="163673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C8ED-972A-6B4D-83F0-7457521648C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AD4096F-316E-3040-893A-F0C1EF5ABBB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7574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9E82-2EF8-0843-924E-F2EB9B8BC76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BB6F789-494E-6545-97CF-39D130961782}"/>
              </a:ext>
            </a:extLst>
          </p:cNvPr>
          <p:cNvSpPr>
            <a:spLocks noGrp="1"/>
          </p:cNvSpPr>
          <p:nvPr>
            <p:ph idx="1"/>
          </p:nvPr>
        </p:nvSpPr>
        <p:spPr/>
        <p:txBody>
          <a:bodyPr>
            <a:normAutofit/>
          </a:bodyPr>
          <a:lstStyle/>
          <a:p>
            <a:pPr marL="0" indent="0" algn="ctr">
              <a:buNone/>
            </a:pPr>
            <a:r>
              <a:rPr lang="en-US" sz="9600" b="1" dirty="0">
                <a:solidFill>
                  <a:srgbClr val="FFFF00"/>
                </a:solidFill>
              </a:rPr>
              <a:t>“Lead us!”</a:t>
            </a:r>
          </a:p>
        </p:txBody>
      </p:sp>
    </p:spTree>
    <p:extLst>
      <p:ext uri="{BB962C8B-B14F-4D97-AF65-F5344CB8AC3E}">
        <p14:creationId xmlns:p14="http://schemas.microsoft.com/office/powerpoint/2010/main" val="199167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2AB2-BCC0-A04D-A2DD-2130A34A1AC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FA50D63-99C1-1F40-BCF1-E209A9CD807F}"/>
              </a:ext>
            </a:extLst>
          </p:cNvPr>
          <p:cNvSpPr>
            <a:spLocks noGrp="1"/>
          </p:cNvSpPr>
          <p:nvPr>
            <p:ph idx="1"/>
          </p:nvPr>
        </p:nvSpPr>
        <p:spPr>
          <a:xfrm>
            <a:off x="228601" y="1825625"/>
            <a:ext cx="11801474" cy="4351338"/>
          </a:xfrm>
        </p:spPr>
        <p:txBody>
          <a:bodyPr>
            <a:normAutofit/>
          </a:bodyPr>
          <a:lstStyle/>
          <a:p>
            <a:pPr algn="ctr"/>
            <a:r>
              <a:rPr lang="en-US" sz="9600" b="1" dirty="0">
                <a:solidFill>
                  <a:srgbClr val="FFFF00"/>
                </a:solidFill>
              </a:rPr>
              <a:t>Not into temptation</a:t>
            </a:r>
          </a:p>
        </p:txBody>
      </p:sp>
    </p:spTree>
    <p:extLst>
      <p:ext uri="{BB962C8B-B14F-4D97-AF65-F5344CB8AC3E}">
        <p14:creationId xmlns:p14="http://schemas.microsoft.com/office/powerpoint/2010/main" val="312551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2E37-D7B1-4D46-A2F8-5209355C4B1D}"/>
              </a:ext>
            </a:extLst>
          </p:cNvPr>
          <p:cNvSpPr>
            <a:spLocks noGrp="1"/>
          </p:cNvSpPr>
          <p:nvPr>
            <p:ph type="title"/>
          </p:nvPr>
        </p:nvSpPr>
        <p:spPr/>
        <p:txBody>
          <a:bodyPr>
            <a:normAutofit/>
          </a:bodyPr>
          <a:lstStyle/>
          <a:p>
            <a:pPr algn="ctr"/>
            <a:r>
              <a:rPr lang="en-US" sz="8000" b="1" u="sng" dirty="0">
                <a:solidFill>
                  <a:schemeClr val="bg1"/>
                </a:solidFill>
              </a:rPr>
              <a:t>James 1:13</a:t>
            </a:r>
          </a:p>
        </p:txBody>
      </p:sp>
      <p:sp>
        <p:nvSpPr>
          <p:cNvPr id="3" name="Content Placeholder 2">
            <a:extLst>
              <a:ext uri="{FF2B5EF4-FFF2-40B4-BE49-F238E27FC236}">
                <a16:creationId xmlns:a16="http://schemas.microsoft.com/office/drawing/2014/main" id="{68E26E91-C116-4F48-BFA7-532EF1E0C0DA}"/>
              </a:ext>
            </a:extLst>
          </p:cNvPr>
          <p:cNvSpPr>
            <a:spLocks noGrp="1"/>
          </p:cNvSpPr>
          <p:nvPr>
            <p:ph idx="1"/>
          </p:nvPr>
        </p:nvSpPr>
        <p:spPr>
          <a:xfrm>
            <a:off x="300038" y="1825624"/>
            <a:ext cx="11658600" cy="4918075"/>
          </a:xfrm>
        </p:spPr>
        <p:txBody>
          <a:bodyPr>
            <a:normAutofit/>
          </a:bodyPr>
          <a:lstStyle/>
          <a:p>
            <a:pPr marL="0" indent="0">
              <a:buNone/>
            </a:pPr>
            <a:r>
              <a:rPr lang="en-US" sz="6600" b="1" dirty="0">
                <a:solidFill>
                  <a:schemeClr val="bg1"/>
                </a:solidFill>
              </a:rPr>
              <a:t>When tempted, no one should say, “God is tempting me.” For God cannot be tempted by evil, nor does He tempt anyone.</a:t>
            </a:r>
          </a:p>
        </p:txBody>
      </p:sp>
    </p:spTree>
    <p:extLst>
      <p:ext uri="{BB962C8B-B14F-4D97-AF65-F5344CB8AC3E}">
        <p14:creationId xmlns:p14="http://schemas.microsoft.com/office/powerpoint/2010/main" val="250908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8782-6F7C-BD40-B658-7E299C57DE6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F501349-AC0D-C140-A8CE-AC2485758194}"/>
              </a:ext>
            </a:extLst>
          </p:cNvPr>
          <p:cNvSpPr>
            <a:spLocks noGrp="1"/>
          </p:cNvSpPr>
          <p:nvPr>
            <p:ph idx="1"/>
          </p:nvPr>
        </p:nvSpPr>
        <p:spPr>
          <a:xfrm>
            <a:off x="185738" y="1825625"/>
            <a:ext cx="11887200" cy="4351338"/>
          </a:xfrm>
        </p:spPr>
        <p:txBody>
          <a:bodyPr>
            <a:normAutofit/>
          </a:bodyPr>
          <a:lstStyle/>
          <a:p>
            <a:pPr marL="0" indent="0">
              <a:buNone/>
            </a:pPr>
            <a:r>
              <a:rPr lang="en-US" sz="7200" b="1" dirty="0">
                <a:solidFill>
                  <a:schemeClr val="bg1"/>
                </a:solidFill>
              </a:rPr>
              <a:t>“Lead us, not into temptation”</a:t>
            </a:r>
          </a:p>
        </p:txBody>
      </p:sp>
    </p:spTree>
    <p:extLst>
      <p:ext uri="{BB962C8B-B14F-4D97-AF65-F5344CB8AC3E}">
        <p14:creationId xmlns:p14="http://schemas.microsoft.com/office/powerpoint/2010/main" val="199918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63CE-5ABE-8E40-94BF-8BBDAAA14817}"/>
              </a:ext>
            </a:extLst>
          </p:cNvPr>
          <p:cNvSpPr>
            <a:spLocks noGrp="1"/>
          </p:cNvSpPr>
          <p:nvPr>
            <p:ph type="title"/>
          </p:nvPr>
        </p:nvSpPr>
        <p:spPr/>
        <p:txBody>
          <a:bodyPr>
            <a:noAutofit/>
          </a:bodyPr>
          <a:lstStyle/>
          <a:p>
            <a:pPr algn="ctr"/>
            <a:r>
              <a:rPr lang="el-GR" sz="9600" b="1" dirty="0">
                <a:solidFill>
                  <a:schemeClr val="bg1"/>
                </a:solidFill>
              </a:rPr>
              <a:t>Πειρασμός </a:t>
            </a:r>
            <a:endParaRPr lang="en-US" sz="9600" b="1" dirty="0">
              <a:solidFill>
                <a:schemeClr val="bg1"/>
              </a:solidFill>
            </a:endParaRPr>
          </a:p>
        </p:txBody>
      </p:sp>
      <p:sp>
        <p:nvSpPr>
          <p:cNvPr id="3" name="Content Placeholder 2">
            <a:extLst>
              <a:ext uri="{FF2B5EF4-FFF2-40B4-BE49-F238E27FC236}">
                <a16:creationId xmlns:a16="http://schemas.microsoft.com/office/drawing/2014/main" id="{0BD11A19-0819-454A-802A-FC740985FC61}"/>
              </a:ext>
            </a:extLst>
          </p:cNvPr>
          <p:cNvSpPr>
            <a:spLocks noGrp="1"/>
          </p:cNvSpPr>
          <p:nvPr>
            <p:ph idx="1"/>
          </p:nvPr>
        </p:nvSpPr>
        <p:spPr>
          <a:xfrm>
            <a:off x="228601" y="2171699"/>
            <a:ext cx="11858624" cy="4005263"/>
          </a:xfrm>
        </p:spPr>
        <p:txBody>
          <a:bodyPr>
            <a:normAutofit/>
          </a:bodyPr>
          <a:lstStyle/>
          <a:p>
            <a:pPr marL="0" indent="0" algn="ctr">
              <a:buNone/>
            </a:pPr>
            <a:r>
              <a:rPr lang="en-US" sz="8800" b="1" dirty="0">
                <a:solidFill>
                  <a:srgbClr val="FFFF00"/>
                </a:solidFill>
              </a:rPr>
              <a:t>“Temptation” or “Test”</a:t>
            </a:r>
          </a:p>
        </p:txBody>
      </p:sp>
    </p:spTree>
    <p:extLst>
      <p:ext uri="{BB962C8B-B14F-4D97-AF65-F5344CB8AC3E}">
        <p14:creationId xmlns:p14="http://schemas.microsoft.com/office/powerpoint/2010/main" val="30148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BFB1-1DDB-0C40-84B4-93B6261CB87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5116132-62BB-794B-B91F-4389E6865FCF}"/>
              </a:ext>
            </a:extLst>
          </p:cNvPr>
          <p:cNvSpPr>
            <a:spLocks noGrp="1"/>
          </p:cNvSpPr>
          <p:nvPr>
            <p:ph idx="1"/>
          </p:nvPr>
        </p:nvSpPr>
        <p:spPr>
          <a:xfrm>
            <a:off x="185738" y="214314"/>
            <a:ext cx="11168062" cy="6529386"/>
          </a:xfrm>
        </p:spPr>
        <p:txBody>
          <a:bodyPr>
            <a:normAutofit lnSpcReduction="10000"/>
          </a:bodyPr>
          <a:lstStyle/>
          <a:p>
            <a:r>
              <a:rPr lang="en-US" sz="4400" b="1" dirty="0">
                <a:solidFill>
                  <a:srgbClr val="FFC000"/>
                </a:solidFill>
              </a:rPr>
              <a:t>extrinsic religiosity:  those who tend to engage religion for its personal and social benefits </a:t>
            </a:r>
            <a:r>
              <a:rPr lang="en-US" sz="4400" b="1" dirty="0">
                <a:solidFill>
                  <a:srgbClr val="FFC000"/>
                </a:solidFill>
                <a:sym typeface="Wingdings" pitchFamily="2" charset="2"/>
              </a:rPr>
              <a:t> </a:t>
            </a:r>
            <a:r>
              <a:rPr lang="en-US" sz="4400" b="1" dirty="0">
                <a:solidFill>
                  <a:srgbClr val="B1E0FF"/>
                </a:solidFill>
                <a:sym typeface="Wingdings" pitchFamily="2" charset="2"/>
              </a:rPr>
              <a:t>reported more fearful and </a:t>
            </a:r>
          </a:p>
          <a:p>
            <a:pPr marL="0" indent="0">
              <a:buNone/>
            </a:pPr>
            <a:r>
              <a:rPr lang="en-US" sz="4400" b="1" dirty="0">
                <a:solidFill>
                  <a:srgbClr val="B1E0FF"/>
                </a:solidFill>
                <a:sym typeface="Wingdings" pitchFamily="2" charset="2"/>
              </a:rPr>
              <a:t>                       anxiety-laden responses.</a:t>
            </a:r>
          </a:p>
          <a:p>
            <a:r>
              <a:rPr lang="en-US" sz="4800" b="1" dirty="0">
                <a:solidFill>
                  <a:srgbClr val="FFFF00"/>
                </a:solidFill>
              </a:rPr>
              <a:t>intrinsic religiosity:  those motivated by a religious framework who attempt to live out their faith accordingly. These individuals for whom their faith appeared to be more central to their daily life </a:t>
            </a:r>
            <a:r>
              <a:rPr lang="en-US" sz="4800" b="1" dirty="0">
                <a:solidFill>
                  <a:srgbClr val="FFFF00"/>
                </a:solidFill>
                <a:sym typeface="Wingdings" pitchFamily="2" charset="2"/>
              </a:rPr>
              <a:t></a:t>
            </a:r>
            <a:r>
              <a:rPr lang="en-US" sz="4800" b="1" dirty="0">
                <a:solidFill>
                  <a:srgbClr val="FFFF00"/>
                </a:solidFill>
              </a:rPr>
              <a:t>  	</a:t>
            </a:r>
            <a:r>
              <a:rPr lang="en-US" sz="4800" b="1" dirty="0">
                <a:solidFill>
                  <a:srgbClr val="B1E0FF"/>
                </a:solidFill>
              </a:rPr>
              <a:t>reported significantly less fearful views.</a:t>
            </a:r>
          </a:p>
          <a:p>
            <a:endParaRPr lang="en-US" dirty="0">
              <a:solidFill>
                <a:srgbClr val="B1E0FF"/>
              </a:solidFill>
            </a:endParaRPr>
          </a:p>
          <a:p>
            <a:endParaRPr lang="en-US" dirty="0">
              <a:solidFill>
                <a:srgbClr val="FFC000"/>
              </a:solidFill>
            </a:endParaRPr>
          </a:p>
        </p:txBody>
      </p:sp>
    </p:spTree>
    <p:extLst>
      <p:ext uri="{BB962C8B-B14F-4D97-AF65-F5344CB8AC3E}">
        <p14:creationId xmlns:p14="http://schemas.microsoft.com/office/powerpoint/2010/main" val="13525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93DF-58C7-8149-886F-793F8498585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87B2158-2261-3C4A-B617-0CA6CF5E35B3}"/>
              </a:ext>
            </a:extLst>
          </p:cNvPr>
          <p:cNvPicPr>
            <a:picLocks noGrp="1" noChangeAspect="1"/>
          </p:cNvPicPr>
          <p:nvPr>
            <p:ph idx="1"/>
          </p:nvPr>
        </p:nvPicPr>
        <p:blipFill>
          <a:blip r:embed="rId2"/>
          <a:stretch>
            <a:fillRect/>
          </a:stretch>
        </p:blipFill>
        <p:spPr>
          <a:xfrm>
            <a:off x="1508290" y="18744"/>
            <a:ext cx="9175422" cy="6820514"/>
          </a:xfrm>
        </p:spPr>
      </p:pic>
    </p:spTree>
    <p:extLst>
      <p:ext uri="{BB962C8B-B14F-4D97-AF65-F5344CB8AC3E}">
        <p14:creationId xmlns:p14="http://schemas.microsoft.com/office/powerpoint/2010/main" val="381834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9880-E5C8-9E43-9D30-7A3A4E5D6FF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FCD77FB-DA95-5644-B8CC-02AF89E7EC1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1692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F090-CEB5-4D47-A3CF-BE149379F3BF}"/>
              </a:ext>
            </a:extLst>
          </p:cNvPr>
          <p:cNvSpPr>
            <a:spLocks noGrp="1"/>
          </p:cNvSpPr>
          <p:nvPr>
            <p:ph type="title"/>
          </p:nvPr>
        </p:nvSpPr>
        <p:spPr>
          <a:xfrm>
            <a:off x="838200" y="0"/>
            <a:ext cx="10515600" cy="2057399"/>
          </a:xfrm>
        </p:spPr>
        <p:txBody>
          <a:bodyPr>
            <a:normAutofit/>
          </a:bodyPr>
          <a:lstStyle/>
          <a:p>
            <a:pPr algn="ctr"/>
            <a:r>
              <a:rPr lang="en-US" sz="9600" b="1" i="1" u="sng" dirty="0">
                <a:solidFill>
                  <a:srgbClr val="FFFF00"/>
                </a:solidFill>
              </a:rPr>
              <a:t>Diabolos</a:t>
            </a:r>
            <a:endParaRPr lang="en-US" sz="9600" u="sng" dirty="0"/>
          </a:p>
        </p:txBody>
      </p:sp>
      <p:sp>
        <p:nvSpPr>
          <p:cNvPr id="3" name="Content Placeholder 2">
            <a:extLst>
              <a:ext uri="{FF2B5EF4-FFF2-40B4-BE49-F238E27FC236}">
                <a16:creationId xmlns:a16="http://schemas.microsoft.com/office/drawing/2014/main" id="{150EC24E-31F4-C544-84B1-D1CCFF513C7C}"/>
              </a:ext>
            </a:extLst>
          </p:cNvPr>
          <p:cNvSpPr>
            <a:spLocks noGrp="1"/>
          </p:cNvSpPr>
          <p:nvPr>
            <p:ph idx="1"/>
          </p:nvPr>
        </p:nvSpPr>
        <p:spPr/>
        <p:txBody>
          <a:bodyPr>
            <a:normAutofit/>
          </a:bodyPr>
          <a:lstStyle/>
          <a:p>
            <a:pPr marL="0" indent="0" algn="ctr">
              <a:buNone/>
            </a:pPr>
            <a:r>
              <a:rPr lang="en-US" sz="9600" b="1" dirty="0">
                <a:solidFill>
                  <a:srgbClr val="FFFF00"/>
                </a:solidFill>
              </a:rPr>
              <a:t>“throw in front of”</a:t>
            </a:r>
            <a:endParaRPr lang="en-US" sz="9600" b="1" i="1" dirty="0">
              <a:solidFill>
                <a:srgbClr val="FFFF00"/>
              </a:solidFill>
            </a:endParaRPr>
          </a:p>
        </p:txBody>
      </p:sp>
    </p:spTree>
    <p:extLst>
      <p:ext uri="{BB962C8B-B14F-4D97-AF65-F5344CB8AC3E}">
        <p14:creationId xmlns:p14="http://schemas.microsoft.com/office/powerpoint/2010/main" val="1503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24D2-7BE0-ED4C-B0D4-46A93B7275E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E81381-BDBA-7842-884A-8D33F07D1557}"/>
              </a:ext>
            </a:extLst>
          </p:cNvPr>
          <p:cNvSpPr>
            <a:spLocks noGrp="1"/>
          </p:cNvSpPr>
          <p:nvPr>
            <p:ph idx="1"/>
          </p:nvPr>
        </p:nvSpPr>
        <p:spPr>
          <a:xfrm>
            <a:off x="228600" y="1825625"/>
            <a:ext cx="11730038" cy="4351338"/>
          </a:xfrm>
        </p:spPr>
        <p:txBody>
          <a:bodyPr>
            <a:normAutofit/>
          </a:bodyPr>
          <a:lstStyle/>
          <a:p>
            <a:pPr algn="ctr"/>
            <a:r>
              <a:rPr lang="en-US" sz="8800" b="1" dirty="0">
                <a:solidFill>
                  <a:srgbClr val="FFFF00"/>
                </a:solidFill>
              </a:rPr>
              <a:t>But deliver us from evil</a:t>
            </a:r>
          </a:p>
        </p:txBody>
      </p:sp>
    </p:spTree>
    <p:extLst>
      <p:ext uri="{BB962C8B-B14F-4D97-AF65-F5344CB8AC3E}">
        <p14:creationId xmlns:p14="http://schemas.microsoft.com/office/powerpoint/2010/main" val="260806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C180-C9FB-2044-A25E-EE57702DF72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108D03E-74E9-8848-9402-1B62F5A7790B}"/>
              </a:ext>
            </a:extLst>
          </p:cNvPr>
          <p:cNvPicPr>
            <a:picLocks noGrp="1" noChangeAspect="1"/>
          </p:cNvPicPr>
          <p:nvPr>
            <p:ph idx="1"/>
          </p:nvPr>
        </p:nvPicPr>
        <p:blipFill>
          <a:blip r:embed="rId2"/>
          <a:stretch>
            <a:fillRect/>
          </a:stretch>
        </p:blipFill>
        <p:spPr>
          <a:xfrm>
            <a:off x="1574007" y="1"/>
            <a:ext cx="9043986" cy="6857999"/>
          </a:xfrm>
        </p:spPr>
      </p:pic>
    </p:spTree>
    <p:extLst>
      <p:ext uri="{BB962C8B-B14F-4D97-AF65-F5344CB8AC3E}">
        <p14:creationId xmlns:p14="http://schemas.microsoft.com/office/powerpoint/2010/main" val="364228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A79D-5995-A64B-A675-1DC116EC18DC}"/>
              </a:ext>
            </a:extLst>
          </p:cNvPr>
          <p:cNvSpPr>
            <a:spLocks noGrp="1"/>
          </p:cNvSpPr>
          <p:nvPr>
            <p:ph type="title"/>
          </p:nvPr>
        </p:nvSpPr>
        <p:spPr/>
        <p:txBody>
          <a:bodyPr>
            <a:normAutofit/>
          </a:bodyPr>
          <a:lstStyle/>
          <a:p>
            <a:pPr algn="ctr"/>
            <a:r>
              <a:rPr lang="en-US" sz="8000" b="1" u="sng" dirty="0">
                <a:solidFill>
                  <a:schemeClr val="bg1"/>
                </a:solidFill>
              </a:rPr>
              <a:t>John 17:15</a:t>
            </a:r>
          </a:p>
        </p:txBody>
      </p:sp>
      <p:sp>
        <p:nvSpPr>
          <p:cNvPr id="3" name="Content Placeholder 2">
            <a:extLst>
              <a:ext uri="{FF2B5EF4-FFF2-40B4-BE49-F238E27FC236}">
                <a16:creationId xmlns:a16="http://schemas.microsoft.com/office/drawing/2014/main" id="{00512D1D-7516-5A4A-960F-8E9B068F479D}"/>
              </a:ext>
            </a:extLst>
          </p:cNvPr>
          <p:cNvSpPr>
            <a:spLocks noGrp="1"/>
          </p:cNvSpPr>
          <p:nvPr>
            <p:ph idx="1"/>
          </p:nvPr>
        </p:nvSpPr>
        <p:spPr>
          <a:xfrm>
            <a:off x="142875" y="1825625"/>
            <a:ext cx="11787187" cy="4351338"/>
          </a:xfrm>
        </p:spPr>
        <p:txBody>
          <a:bodyPr>
            <a:normAutofit/>
          </a:bodyPr>
          <a:lstStyle/>
          <a:p>
            <a:pPr marL="0" indent="0">
              <a:buNone/>
            </a:pPr>
            <a:r>
              <a:rPr lang="en-US" sz="6600" b="1" dirty="0">
                <a:solidFill>
                  <a:schemeClr val="bg1"/>
                </a:solidFill>
              </a:rPr>
              <a:t>“My prayer is not that you take them out of this world but that you protect them from the evil one."</a:t>
            </a:r>
          </a:p>
        </p:txBody>
      </p:sp>
    </p:spTree>
    <p:extLst>
      <p:ext uri="{BB962C8B-B14F-4D97-AF65-F5344CB8AC3E}">
        <p14:creationId xmlns:p14="http://schemas.microsoft.com/office/powerpoint/2010/main" val="413448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CFA2-70FA-124A-9E48-3B726587D66E}"/>
              </a:ext>
            </a:extLst>
          </p:cNvPr>
          <p:cNvSpPr>
            <a:spLocks noGrp="1"/>
          </p:cNvSpPr>
          <p:nvPr>
            <p:ph type="title"/>
          </p:nvPr>
        </p:nvSpPr>
        <p:spPr>
          <a:xfrm>
            <a:off x="838200" y="1"/>
            <a:ext cx="10515600" cy="2028824"/>
          </a:xfrm>
        </p:spPr>
        <p:txBody>
          <a:bodyPr>
            <a:normAutofit/>
          </a:bodyPr>
          <a:lstStyle/>
          <a:p>
            <a:pPr algn="ctr"/>
            <a:r>
              <a:rPr lang="en-US" sz="9600" b="1" u="sng" dirty="0">
                <a:solidFill>
                  <a:schemeClr val="bg1"/>
                </a:solidFill>
              </a:rPr>
              <a:t>Philippians 1:19</a:t>
            </a:r>
          </a:p>
        </p:txBody>
      </p:sp>
      <p:sp>
        <p:nvSpPr>
          <p:cNvPr id="3" name="Content Placeholder 2">
            <a:extLst>
              <a:ext uri="{FF2B5EF4-FFF2-40B4-BE49-F238E27FC236}">
                <a16:creationId xmlns:a16="http://schemas.microsoft.com/office/drawing/2014/main" id="{1BB93B64-7961-2446-ADB9-4F75F7F62021}"/>
              </a:ext>
            </a:extLst>
          </p:cNvPr>
          <p:cNvSpPr>
            <a:spLocks noGrp="1"/>
          </p:cNvSpPr>
          <p:nvPr>
            <p:ph idx="1"/>
          </p:nvPr>
        </p:nvSpPr>
        <p:spPr>
          <a:xfrm>
            <a:off x="328613" y="1825625"/>
            <a:ext cx="11572875" cy="4351338"/>
          </a:xfrm>
        </p:spPr>
        <p:txBody>
          <a:bodyPr>
            <a:normAutofit/>
          </a:bodyPr>
          <a:lstStyle/>
          <a:p>
            <a:pPr marL="0" indent="0">
              <a:buNone/>
            </a:pPr>
            <a:r>
              <a:rPr lang="en-US" sz="8800" b="1" dirty="0">
                <a:solidFill>
                  <a:schemeClr val="bg1"/>
                </a:solidFill>
              </a:rPr>
              <a:t>“...all these things will </a:t>
            </a:r>
          </a:p>
          <a:p>
            <a:pPr marL="0" indent="0">
              <a:buNone/>
            </a:pPr>
            <a:r>
              <a:rPr lang="en-US" sz="8800" b="1" dirty="0">
                <a:solidFill>
                  <a:schemeClr val="bg1"/>
                </a:solidFill>
              </a:rPr>
              <a:t>lead to my deliverance!”</a:t>
            </a:r>
          </a:p>
        </p:txBody>
      </p:sp>
    </p:spTree>
    <p:extLst>
      <p:ext uri="{BB962C8B-B14F-4D97-AF65-F5344CB8AC3E}">
        <p14:creationId xmlns:p14="http://schemas.microsoft.com/office/powerpoint/2010/main" val="417806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EE03-E5D7-6E45-9D67-F3ADBEC07ADD}"/>
              </a:ext>
            </a:extLst>
          </p:cNvPr>
          <p:cNvSpPr>
            <a:spLocks noGrp="1"/>
          </p:cNvSpPr>
          <p:nvPr>
            <p:ph type="title"/>
          </p:nvPr>
        </p:nvSpPr>
        <p:spPr>
          <a:xfrm>
            <a:off x="838200" y="1"/>
            <a:ext cx="10515600" cy="1825624"/>
          </a:xfrm>
        </p:spPr>
        <p:txBody>
          <a:bodyPr>
            <a:normAutofit/>
          </a:bodyPr>
          <a:lstStyle/>
          <a:p>
            <a:pPr algn="ctr"/>
            <a:r>
              <a:rPr lang="en-US" sz="8800" b="1" u="sng" dirty="0">
                <a:solidFill>
                  <a:schemeClr val="bg1"/>
                </a:solidFill>
              </a:rPr>
              <a:t>John 10:10</a:t>
            </a:r>
          </a:p>
        </p:txBody>
      </p:sp>
      <p:sp>
        <p:nvSpPr>
          <p:cNvPr id="3" name="Content Placeholder 2">
            <a:extLst>
              <a:ext uri="{FF2B5EF4-FFF2-40B4-BE49-F238E27FC236}">
                <a16:creationId xmlns:a16="http://schemas.microsoft.com/office/drawing/2014/main" id="{F2438574-6144-584C-BEE1-994CC12600E2}"/>
              </a:ext>
            </a:extLst>
          </p:cNvPr>
          <p:cNvSpPr>
            <a:spLocks noGrp="1"/>
          </p:cNvSpPr>
          <p:nvPr>
            <p:ph idx="1"/>
          </p:nvPr>
        </p:nvSpPr>
        <p:spPr>
          <a:xfrm>
            <a:off x="285750" y="1825624"/>
            <a:ext cx="11658600" cy="4818063"/>
          </a:xfrm>
        </p:spPr>
        <p:txBody>
          <a:bodyPr>
            <a:normAutofit/>
          </a:bodyPr>
          <a:lstStyle/>
          <a:p>
            <a:pPr marL="0" indent="0">
              <a:buNone/>
            </a:pPr>
            <a:r>
              <a:rPr lang="en-US" sz="7200" b="1" dirty="0">
                <a:solidFill>
                  <a:schemeClr val="bg1"/>
                </a:solidFill>
              </a:rPr>
              <a:t>“The thief comes only to steal and kill and destroy; I have come that they may have life, and have it to the full!”</a:t>
            </a:r>
          </a:p>
        </p:txBody>
      </p:sp>
    </p:spTree>
    <p:extLst>
      <p:ext uri="{BB962C8B-B14F-4D97-AF65-F5344CB8AC3E}">
        <p14:creationId xmlns:p14="http://schemas.microsoft.com/office/powerpoint/2010/main" val="7819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D44A-94BD-F84F-89DB-D1E2724932E0}"/>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6715398-93D5-1E4B-87D4-0CDEA191AFD3}"/>
              </a:ext>
            </a:extLst>
          </p:cNvPr>
          <p:cNvPicPr>
            <a:picLocks noGrp="1" noChangeAspect="1"/>
          </p:cNvPicPr>
          <p:nvPr>
            <p:ph idx="1"/>
          </p:nvPr>
        </p:nvPicPr>
        <p:blipFill>
          <a:blip r:embed="rId2"/>
          <a:stretch>
            <a:fillRect/>
          </a:stretch>
        </p:blipFill>
        <p:spPr>
          <a:xfrm>
            <a:off x="3267075" y="0"/>
            <a:ext cx="5657850" cy="7486650"/>
          </a:xfrm>
        </p:spPr>
      </p:pic>
    </p:spTree>
    <p:extLst>
      <p:ext uri="{BB962C8B-B14F-4D97-AF65-F5344CB8AC3E}">
        <p14:creationId xmlns:p14="http://schemas.microsoft.com/office/powerpoint/2010/main" val="21895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51AF-72FE-D04D-86CC-C513C27473E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AAD559-F82B-8E48-9B3C-66C95447206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5951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9373-A93D-0848-A6F5-1402481DDD58}"/>
              </a:ext>
            </a:extLst>
          </p:cNvPr>
          <p:cNvSpPr>
            <a:spLocks noGrp="1"/>
          </p:cNvSpPr>
          <p:nvPr>
            <p:ph type="title"/>
          </p:nvPr>
        </p:nvSpPr>
        <p:spPr>
          <a:xfrm>
            <a:off x="838200" y="1"/>
            <a:ext cx="10515600" cy="1171574"/>
          </a:xfrm>
        </p:spPr>
        <p:txBody>
          <a:bodyPr>
            <a:normAutofit fontScale="90000"/>
          </a:bodyPr>
          <a:lstStyle/>
          <a:p>
            <a:pPr algn="ctr"/>
            <a:r>
              <a:rPr lang="en-US" sz="8000" b="1" u="sng" dirty="0">
                <a:solidFill>
                  <a:schemeClr val="bg1"/>
                </a:solidFill>
              </a:rPr>
              <a:t>James 1:12</a:t>
            </a:r>
          </a:p>
        </p:txBody>
      </p:sp>
      <p:sp>
        <p:nvSpPr>
          <p:cNvPr id="3" name="Content Placeholder 2">
            <a:extLst>
              <a:ext uri="{FF2B5EF4-FFF2-40B4-BE49-F238E27FC236}">
                <a16:creationId xmlns:a16="http://schemas.microsoft.com/office/drawing/2014/main" id="{D17E927D-31CA-044E-8FE3-23AA1BB3D840}"/>
              </a:ext>
            </a:extLst>
          </p:cNvPr>
          <p:cNvSpPr>
            <a:spLocks noGrp="1"/>
          </p:cNvSpPr>
          <p:nvPr>
            <p:ph idx="1"/>
          </p:nvPr>
        </p:nvSpPr>
        <p:spPr>
          <a:xfrm>
            <a:off x="314325" y="1171575"/>
            <a:ext cx="11601449" cy="5005388"/>
          </a:xfrm>
        </p:spPr>
        <p:txBody>
          <a:bodyPr>
            <a:normAutofit lnSpcReduction="10000"/>
          </a:bodyPr>
          <a:lstStyle/>
          <a:p>
            <a:pPr marL="0" indent="0">
              <a:buNone/>
            </a:pPr>
            <a:r>
              <a:rPr lang="en-US" sz="6600" b="1" dirty="0">
                <a:solidFill>
                  <a:schemeClr val="bg1"/>
                </a:solidFill>
              </a:rPr>
              <a:t>Blessed is the man who perseveres under trial, because when he has stood the test, he will receive the crown of life that God has promised to those who love him.</a:t>
            </a:r>
          </a:p>
        </p:txBody>
      </p:sp>
    </p:spTree>
    <p:extLst>
      <p:ext uri="{BB962C8B-B14F-4D97-AF65-F5344CB8AC3E}">
        <p14:creationId xmlns:p14="http://schemas.microsoft.com/office/powerpoint/2010/main" val="139867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9D69-F5EB-0149-992D-B3027AB1CFA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1154D5B-52D3-CF49-A2C7-C30ACD99C53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3393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E659-F899-6B47-BE52-DFB1D4172AB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5F7197-7ABF-6946-971C-A1259CA0B1D0}"/>
              </a:ext>
            </a:extLst>
          </p:cNvPr>
          <p:cNvSpPr>
            <a:spLocks noGrp="1"/>
          </p:cNvSpPr>
          <p:nvPr>
            <p:ph idx="1"/>
          </p:nvPr>
        </p:nvSpPr>
        <p:spPr>
          <a:xfrm>
            <a:off x="185738" y="1825625"/>
            <a:ext cx="11830050" cy="4351338"/>
          </a:xfrm>
        </p:spPr>
        <p:txBody>
          <a:bodyPr>
            <a:normAutofit/>
          </a:bodyPr>
          <a:lstStyle/>
          <a:p>
            <a:pPr algn="ctr"/>
            <a:r>
              <a:rPr lang="en-US" sz="9600" b="1" dirty="0">
                <a:solidFill>
                  <a:srgbClr val="FFFF00"/>
                </a:solidFill>
              </a:rPr>
              <a:t>For Thine is </a:t>
            </a:r>
          </a:p>
          <a:p>
            <a:pPr marL="0" indent="0" algn="ctr">
              <a:buNone/>
            </a:pPr>
            <a:r>
              <a:rPr lang="en-US" sz="9600" b="1" dirty="0">
                <a:solidFill>
                  <a:srgbClr val="FFFF00"/>
                </a:solidFill>
              </a:rPr>
              <a:t>the Kingdom</a:t>
            </a:r>
          </a:p>
        </p:txBody>
      </p:sp>
    </p:spTree>
    <p:extLst>
      <p:ext uri="{BB962C8B-B14F-4D97-AF65-F5344CB8AC3E}">
        <p14:creationId xmlns:p14="http://schemas.microsoft.com/office/powerpoint/2010/main" val="293689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3B1E-BEB7-6644-961D-A13A287A05AC}"/>
              </a:ext>
            </a:extLst>
          </p:cNvPr>
          <p:cNvSpPr>
            <a:spLocks noGrp="1"/>
          </p:cNvSpPr>
          <p:nvPr>
            <p:ph type="title"/>
          </p:nvPr>
        </p:nvSpPr>
        <p:spPr/>
        <p:txBody>
          <a:bodyPr>
            <a:normAutofit/>
          </a:bodyPr>
          <a:lstStyle/>
          <a:p>
            <a:pPr algn="ctr"/>
            <a:r>
              <a:rPr lang="en-US" sz="8800" b="1" i="1" dirty="0">
                <a:solidFill>
                  <a:srgbClr val="B0FF63"/>
                </a:solidFill>
              </a:rPr>
              <a:t>coda</a:t>
            </a:r>
          </a:p>
        </p:txBody>
      </p:sp>
      <p:sp>
        <p:nvSpPr>
          <p:cNvPr id="3" name="Content Placeholder 2">
            <a:extLst>
              <a:ext uri="{FF2B5EF4-FFF2-40B4-BE49-F238E27FC236}">
                <a16:creationId xmlns:a16="http://schemas.microsoft.com/office/drawing/2014/main" id="{4572B0CA-E841-E744-B303-3EBCDA2EC399}"/>
              </a:ext>
            </a:extLst>
          </p:cNvPr>
          <p:cNvSpPr>
            <a:spLocks noGrp="1"/>
          </p:cNvSpPr>
          <p:nvPr>
            <p:ph idx="1"/>
          </p:nvPr>
        </p:nvSpPr>
        <p:spPr>
          <a:xfrm>
            <a:off x="242887" y="1500188"/>
            <a:ext cx="11730037" cy="5100637"/>
          </a:xfrm>
        </p:spPr>
        <p:txBody>
          <a:bodyPr/>
          <a:lstStyle/>
          <a:p>
            <a:pPr marL="0" indent="0">
              <a:buNone/>
            </a:pPr>
            <a:r>
              <a:rPr lang="en-US" sz="6000" b="1" dirty="0">
                <a:solidFill>
                  <a:srgbClr val="9FFFA6"/>
                </a:solidFill>
              </a:rPr>
              <a:t>“A passage of more or less independent character introduced after the completion of the essential parts of a movement, so as to form a more definite and satisfactory conclusion.”</a:t>
            </a:r>
          </a:p>
          <a:p>
            <a:pPr marL="0" indent="0">
              <a:buNone/>
            </a:pPr>
            <a:endParaRPr lang="en-US" sz="6000" b="1" dirty="0">
              <a:solidFill>
                <a:srgbClr val="9FFFA6"/>
              </a:solidFill>
            </a:endParaRPr>
          </a:p>
          <a:p>
            <a:pPr marL="0" indent="0">
              <a:buNone/>
            </a:pPr>
            <a:endParaRPr lang="en-US" sz="4000" b="1" dirty="0">
              <a:solidFill>
                <a:srgbClr val="9FFFA6"/>
              </a:solidFill>
            </a:endParaRPr>
          </a:p>
          <a:p>
            <a:pPr marL="0" indent="0">
              <a:buNone/>
            </a:pPr>
            <a:endParaRPr lang="en-US" sz="4000" b="1" dirty="0">
              <a:solidFill>
                <a:srgbClr val="9FFFA6"/>
              </a:solidFill>
            </a:endParaRPr>
          </a:p>
          <a:p>
            <a:pPr marL="0" indent="0">
              <a:buNone/>
            </a:pPr>
            <a:endParaRPr lang="en-US" i="1" dirty="0">
              <a:solidFill>
                <a:srgbClr val="92D050"/>
              </a:solidFill>
            </a:endParaRPr>
          </a:p>
        </p:txBody>
      </p:sp>
    </p:spTree>
    <p:extLst>
      <p:ext uri="{BB962C8B-B14F-4D97-AF65-F5344CB8AC3E}">
        <p14:creationId xmlns:p14="http://schemas.microsoft.com/office/powerpoint/2010/main" val="184376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F2B9-E203-9149-8583-972D282B7E8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F8B24C0-31DF-BB47-9627-17816E5B1B6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1189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C804-B5F3-6147-877C-F1AB12D1176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1D92626-D46C-FF4F-AFBE-8728D75ED704}"/>
              </a:ext>
            </a:extLst>
          </p:cNvPr>
          <p:cNvPicPr>
            <a:picLocks noGrp="1" noChangeAspect="1"/>
          </p:cNvPicPr>
          <p:nvPr>
            <p:ph idx="1"/>
          </p:nvPr>
        </p:nvPicPr>
        <p:blipFill>
          <a:blip r:embed="rId2"/>
          <a:stretch>
            <a:fillRect/>
          </a:stretch>
        </p:blipFill>
        <p:spPr>
          <a:xfrm>
            <a:off x="1470581" y="49302"/>
            <a:ext cx="9250838" cy="6759396"/>
          </a:xfrm>
        </p:spPr>
      </p:pic>
    </p:spTree>
    <p:extLst>
      <p:ext uri="{BB962C8B-B14F-4D97-AF65-F5344CB8AC3E}">
        <p14:creationId xmlns:p14="http://schemas.microsoft.com/office/powerpoint/2010/main" val="357979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0D0F-D329-A34A-BC4E-78684A59AF7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0202D1D-81BC-3C4E-B465-19EC9005C3C6}"/>
              </a:ext>
            </a:extLst>
          </p:cNvPr>
          <p:cNvPicPr>
            <a:picLocks noGrp="1" noChangeAspect="1"/>
          </p:cNvPicPr>
          <p:nvPr>
            <p:ph idx="1"/>
          </p:nvPr>
        </p:nvPicPr>
        <p:blipFill>
          <a:blip r:embed="rId2"/>
          <a:stretch>
            <a:fillRect/>
          </a:stretch>
        </p:blipFill>
        <p:spPr>
          <a:xfrm>
            <a:off x="1018095" y="24712"/>
            <a:ext cx="10155810" cy="6808576"/>
          </a:xfrm>
        </p:spPr>
      </p:pic>
    </p:spTree>
    <p:extLst>
      <p:ext uri="{BB962C8B-B14F-4D97-AF65-F5344CB8AC3E}">
        <p14:creationId xmlns:p14="http://schemas.microsoft.com/office/powerpoint/2010/main" val="28206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E6E1-8F6F-5247-A0BB-A4F96AC5D70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4F8F6C1-9FE1-B540-856F-3288472EA7D0}"/>
              </a:ext>
            </a:extLst>
          </p:cNvPr>
          <p:cNvSpPr>
            <a:spLocks noGrp="1"/>
          </p:cNvSpPr>
          <p:nvPr>
            <p:ph idx="1"/>
          </p:nvPr>
        </p:nvSpPr>
        <p:spPr>
          <a:xfrm>
            <a:off x="214313" y="157163"/>
            <a:ext cx="11815762" cy="6515100"/>
          </a:xfrm>
        </p:spPr>
        <p:txBody>
          <a:bodyPr>
            <a:normAutofit lnSpcReduction="10000"/>
          </a:bodyPr>
          <a:lstStyle/>
          <a:p>
            <a:pPr marL="0" indent="0">
              <a:buNone/>
            </a:pPr>
            <a:r>
              <a:rPr lang="en-US" sz="8000" b="1" dirty="0">
                <a:solidFill>
                  <a:srgbClr val="FFFF00"/>
                </a:solidFill>
              </a:rPr>
              <a:t>...I witnessed numerous cases of individuals whose faith provided them with a strong reassurance of ultimate peace, be it in this world or the next...”</a:t>
            </a:r>
            <a:endParaRPr lang="en-US" sz="4000" b="1" dirty="0">
              <a:solidFill>
                <a:srgbClr val="FFFF00"/>
              </a:solidFill>
            </a:endParaRPr>
          </a:p>
        </p:txBody>
      </p:sp>
    </p:spTree>
    <p:extLst>
      <p:ext uri="{BB962C8B-B14F-4D97-AF65-F5344CB8AC3E}">
        <p14:creationId xmlns:p14="http://schemas.microsoft.com/office/powerpoint/2010/main" val="336542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0AB0-E320-7F4D-9C63-8996B1930B4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D2CA1DB-E6C4-C24C-9DC8-B19A5869685D}"/>
              </a:ext>
            </a:extLst>
          </p:cNvPr>
          <p:cNvPicPr>
            <a:picLocks noGrp="1" noChangeAspect="1"/>
          </p:cNvPicPr>
          <p:nvPr>
            <p:ph idx="1"/>
          </p:nvPr>
        </p:nvPicPr>
        <p:blipFill>
          <a:blip r:embed="rId2"/>
          <a:stretch>
            <a:fillRect/>
          </a:stretch>
        </p:blipFill>
        <p:spPr>
          <a:xfrm>
            <a:off x="3810000" y="0"/>
            <a:ext cx="4572000" cy="6857999"/>
          </a:xfrm>
        </p:spPr>
      </p:pic>
    </p:spTree>
    <p:extLst>
      <p:ext uri="{BB962C8B-B14F-4D97-AF65-F5344CB8AC3E}">
        <p14:creationId xmlns:p14="http://schemas.microsoft.com/office/powerpoint/2010/main" val="195548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0390-8278-5848-A192-D3F10D5F9C1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A68C8F2-3FA5-0C4F-86F9-E5981D0DA90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181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8256-3E98-1B47-8DC7-942C4EE1085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2FC56FB-3E19-7441-9CA0-C7AC1325072B}"/>
              </a:ext>
            </a:extLst>
          </p:cNvPr>
          <p:cNvSpPr>
            <a:spLocks noGrp="1"/>
          </p:cNvSpPr>
          <p:nvPr>
            <p:ph idx="1"/>
          </p:nvPr>
        </p:nvSpPr>
        <p:spPr/>
        <p:txBody>
          <a:bodyPr>
            <a:normAutofit/>
          </a:bodyPr>
          <a:lstStyle/>
          <a:p>
            <a:pPr algn="ctr"/>
            <a:r>
              <a:rPr lang="en-US" sz="9600" b="1" dirty="0">
                <a:solidFill>
                  <a:srgbClr val="FFFF00"/>
                </a:solidFill>
              </a:rPr>
              <a:t>Lead us</a:t>
            </a:r>
          </a:p>
        </p:txBody>
      </p:sp>
    </p:spTree>
    <p:extLst>
      <p:ext uri="{BB962C8B-B14F-4D97-AF65-F5344CB8AC3E}">
        <p14:creationId xmlns:p14="http://schemas.microsoft.com/office/powerpoint/2010/main" val="4694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B93D-4908-EC42-92D7-7089D5ADDF34}"/>
              </a:ext>
            </a:extLst>
          </p:cNvPr>
          <p:cNvSpPr>
            <a:spLocks noGrp="1"/>
          </p:cNvSpPr>
          <p:nvPr>
            <p:ph type="title"/>
          </p:nvPr>
        </p:nvSpPr>
        <p:spPr>
          <a:xfrm>
            <a:off x="142875" y="1"/>
            <a:ext cx="11872913" cy="2271712"/>
          </a:xfrm>
        </p:spPr>
        <p:txBody>
          <a:bodyPr>
            <a:normAutofit/>
          </a:bodyPr>
          <a:lstStyle/>
          <a:p>
            <a:pPr algn="ctr"/>
            <a:r>
              <a:rPr lang="en-US" sz="7200" b="1" u="sng" dirty="0">
                <a:solidFill>
                  <a:srgbClr val="B1E0FF"/>
                </a:solidFill>
              </a:rPr>
              <a:t>Savior Like a Shepherd Lead Us</a:t>
            </a:r>
          </a:p>
        </p:txBody>
      </p:sp>
      <p:sp>
        <p:nvSpPr>
          <p:cNvPr id="3" name="Content Placeholder 2">
            <a:extLst>
              <a:ext uri="{FF2B5EF4-FFF2-40B4-BE49-F238E27FC236}">
                <a16:creationId xmlns:a16="http://schemas.microsoft.com/office/drawing/2014/main" id="{AB1E447E-95B5-3E4C-B2DA-8D00B433B671}"/>
              </a:ext>
            </a:extLst>
          </p:cNvPr>
          <p:cNvSpPr>
            <a:spLocks noGrp="1"/>
          </p:cNvSpPr>
          <p:nvPr>
            <p:ph idx="1"/>
          </p:nvPr>
        </p:nvSpPr>
        <p:spPr>
          <a:xfrm>
            <a:off x="142875" y="1690688"/>
            <a:ext cx="11872913" cy="4981575"/>
          </a:xfrm>
        </p:spPr>
        <p:txBody>
          <a:bodyPr>
            <a:normAutofit fontScale="92500"/>
          </a:bodyPr>
          <a:lstStyle/>
          <a:p>
            <a:pPr marL="0" indent="0">
              <a:lnSpc>
                <a:spcPct val="100000"/>
              </a:lnSpc>
              <a:spcBef>
                <a:spcPts val="0"/>
              </a:spcBef>
              <a:buNone/>
            </a:pPr>
            <a:r>
              <a:rPr lang="en-US" sz="6600" b="1" dirty="0">
                <a:solidFill>
                  <a:srgbClr val="B1E0FF"/>
                </a:solidFill>
              </a:rPr>
              <a:t>We are Thine, who Thou befriend us</a:t>
            </a:r>
          </a:p>
          <a:p>
            <a:pPr marL="0" indent="0">
              <a:lnSpc>
                <a:spcPct val="100000"/>
              </a:lnSpc>
              <a:spcBef>
                <a:spcPts val="0"/>
              </a:spcBef>
              <a:buNone/>
            </a:pPr>
            <a:r>
              <a:rPr lang="en-US" sz="6600" b="1" dirty="0">
                <a:solidFill>
                  <a:srgbClr val="B1E0FF"/>
                </a:solidFill>
              </a:rPr>
              <a:t>Be the guardian of our way</a:t>
            </a:r>
          </a:p>
          <a:p>
            <a:pPr marL="0" indent="0">
              <a:lnSpc>
                <a:spcPct val="100000"/>
              </a:lnSpc>
              <a:spcBef>
                <a:spcPts val="0"/>
              </a:spcBef>
              <a:buNone/>
            </a:pPr>
            <a:r>
              <a:rPr lang="en-US" sz="6600" b="1" dirty="0">
                <a:solidFill>
                  <a:srgbClr val="B1E0FF"/>
                </a:solidFill>
              </a:rPr>
              <a:t>Keep Thy flock from sin defend us</a:t>
            </a:r>
          </a:p>
          <a:p>
            <a:pPr marL="0" indent="0">
              <a:lnSpc>
                <a:spcPct val="100000"/>
              </a:lnSpc>
              <a:spcBef>
                <a:spcPts val="0"/>
              </a:spcBef>
              <a:buNone/>
            </a:pPr>
            <a:r>
              <a:rPr lang="en-US" sz="6600" b="1" dirty="0">
                <a:solidFill>
                  <a:srgbClr val="B1E0FF"/>
                </a:solidFill>
              </a:rPr>
              <a:t>Seek us when we go astray</a:t>
            </a:r>
          </a:p>
          <a:p>
            <a:pPr marL="0" indent="0">
              <a:buNone/>
            </a:pPr>
            <a:endParaRPr lang="en-US" sz="6000" b="1" dirty="0">
              <a:solidFill>
                <a:srgbClr val="00B0F0"/>
              </a:solidFill>
            </a:endParaRPr>
          </a:p>
          <a:p>
            <a:pPr marL="0" indent="0">
              <a:buNone/>
            </a:pPr>
            <a:endParaRPr lang="en-US" dirty="0">
              <a:solidFill>
                <a:srgbClr val="00B0F0"/>
              </a:solidFill>
            </a:endParaRPr>
          </a:p>
        </p:txBody>
      </p:sp>
    </p:spTree>
    <p:extLst>
      <p:ext uri="{BB962C8B-B14F-4D97-AF65-F5344CB8AC3E}">
        <p14:creationId xmlns:p14="http://schemas.microsoft.com/office/powerpoint/2010/main" val="142764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327</Words>
  <Application>Microsoft Office PowerPoint</Application>
  <PresentationFormat>Widescreen</PresentationFormat>
  <Paragraphs>35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Savior Like a Shepherd Lead Us</vt:lpstr>
      <vt:lpstr>PowerPoint Presentation</vt:lpstr>
      <vt:lpstr>PowerPoint Presentation</vt:lpstr>
      <vt:lpstr>James 1:13</vt:lpstr>
      <vt:lpstr>PowerPoint Presentation</vt:lpstr>
      <vt:lpstr>Πειρασμός </vt:lpstr>
      <vt:lpstr>PowerPoint Presentation</vt:lpstr>
      <vt:lpstr>PowerPoint Presentation</vt:lpstr>
      <vt:lpstr>PowerPoint Presentation</vt:lpstr>
      <vt:lpstr>Diabolos</vt:lpstr>
      <vt:lpstr>PowerPoint Presentation</vt:lpstr>
      <vt:lpstr>John 17:15</vt:lpstr>
      <vt:lpstr>Philippians 1:19</vt:lpstr>
      <vt:lpstr>John 10:10</vt:lpstr>
      <vt:lpstr>PowerPoint Presentation</vt:lpstr>
      <vt:lpstr>PowerPoint Presentation</vt:lpstr>
      <vt:lpstr>James 1:12</vt:lpstr>
      <vt:lpstr>PowerPoint Presentation</vt:lpstr>
      <vt:lpstr>PowerPoint Presentation</vt:lpstr>
      <vt:lpstr>coda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16</cp:revision>
  <dcterms:created xsi:type="dcterms:W3CDTF">2020-03-07T16:59:10Z</dcterms:created>
  <dcterms:modified xsi:type="dcterms:W3CDTF">2020-03-09T00:52:36Z</dcterms:modified>
</cp:coreProperties>
</file>