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90" r:id="rId9"/>
    <p:sldId id="266" r:id="rId10"/>
    <p:sldId id="267" r:id="rId11"/>
    <p:sldId id="270" r:id="rId12"/>
    <p:sldId id="271" r:id="rId13"/>
    <p:sldId id="278" r:id="rId14"/>
    <p:sldId id="279" r:id="rId15"/>
    <p:sldId id="280" r:id="rId16"/>
    <p:sldId id="274" r:id="rId17"/>
    <p:sldId id="275" r:id="rId18"/>
    <p:sldId id="269" r:id="rId19"/>
    <p:sldId id="281" r:id="rId20"/>
    <p:sldId id="282" r:id="rId21"/>
    <p:sldId id="283" r:id="rId22"/>
    <p:sldId id="286" r:id="rId23"/>
    <p:sldId id="287" r:id="rId24"/>
    <p:sldId id="288" r:id="rId25"/>
    <p:sldId id="289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01"/>
  </p:normalViewPr>
  <p:slideViewPr>
    <p:cSldViewPr snapToGrid="0" snapToObjects="1">
      <p:cViewPr varScale="1">
        <p:scale>
          <a:sx n="68" d="100"/>
          <a:sy n="68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6903-251C-5741-AF57-39193F55C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75FB6-EDCB-4048-B92B-F99AB5EE3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03636-E14C-8842-8C7D-528651EB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2C47-1A32-8B40-BBB9-96DFB550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29B00-60E4-6D4F-8AD0-462B379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798A-5072-F346-9E69-FB01CE19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4DEF6-A04B-634A-B3A6-AD3192DA6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948F0-6171-444E-88A3-74AAD06A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9C188-BD26-F944-84AA-F5435026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C067-4F15-C94C-8B53-7DC9EA1B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3BA40-3F80-E842-8DDA-01B8A4AA0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D7DE7-2A5B-354C-8EA4-4C8B3EA6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7221-619B-4C43-8413-2E383BBD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772D2-03F1-A549-AACD-81BDEA36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7F3C-E11D-2646-BEAF-F46B34CA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5217-B5E6-FE4F-8541-DCDA562E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A1CCB-003A-0F4B-89BD-AC70A6CCE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53FBD-14DA-BE4C-B5D8-EB8A1613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887AB-4597-994A-8A64-CB10A4F4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6C361-749E-8A44-A176-77FB9F9F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7FCC-2133-CE4F-B821-DFB1016A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EF2B4-9E34-EF47-87CB-2EB1AFF4B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10F66-D611-B245-BDDD-F72A0461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EE85A-3DCA-B14B-B6BD-C02D0FBA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14E4A-448F-104F-892E-D7B83A2A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F53D-8E0F-784E-8E6C-3458B709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9729B-FC64-C84B-AA42-4BCE89E53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1BE3-4212-2249-8DD9-BB3459846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B22BF-0D10-6245-B795-C704028F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C189E-5A7E-1048-902C-EC5C9DBE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A56BD-B624-CC42-A6BB-92876C0E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BEB9-988A-7249-9F36-382BF688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4E149-6E17-0849-A459-2967C9EB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3F2AF-C150-CD42-99FF-E563ED08A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7C169-F4BC-0642-BBBF-E6B84A6A4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49811-B244-9043-BFBD-2B4747CCE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C0408-0794-EF4E-B09F-DA9D1FD3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5B2B3B-E013-EA45-9209-DB902993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48994-E546-BB43-B99B-DE04DE71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98E3-580F-4E44-83C7-EEAB3C91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746C4-0EBB-3647-9D11-585BD2C3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F6800-3DDE-1D4C-A7B9-865ACB4E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DEA93-8FA5-244F-ABB3-09F922DB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4BD74-BB20-554E-AF48-9EED86D3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B84F9-4197-2C40-B1C8-1C41EDDA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99CA7-5BA8-F043-A86A-0CE17032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40B8-9CD9-7B48-BA2E-B27CFA5F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B6B8-1836-BE40-BAC5-CC9552218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7BB44-7B99-034D-8FD3-89AEC9B79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B536-AE65-F84F-AEB7-01BE7A54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53A5B-6345-3148-B15C-ABE02B77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E4EAF-9324-804E-B3C3-B6388148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3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F11C4-36B6-C443-BA84-90576FC8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2C235-AA6F-004C-9F92-C7EEE5B1E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2F21-282C-3A4E-9CCD-E18118D4E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94727-CF27-154E-91B3-ABF862E3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63FA6-9480-5742-A57F-540A5376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E2136-3B4A-B047-9D96-A11EC0A6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731C4-63CE-B948-911D-4835D52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9A484-6241-E140-B6A2-76D76EB9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C6D7C-617B-B640-B20B-81D1B7D12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F130-30D5-9E4A-86C5-8D76168F59FB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868E-1C1D-CE48-9174-D52A3D485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5B090-8F81-CC4D-8415-A62EC0AD0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C9EA-9436-7140-A7BF-505BCDDB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9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9289-160C-F041-971B-261E5C2C6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93671-7C8E-C946-BEFF-1DC4B5CCA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29A3-4608-2046-BB44-76D9EB93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0174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1 Samuel 17:40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9067-C413-C441-B6B6-9EA0C3265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143000"/>
            <a:ext cx="11944350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He picked up </a:t>
            </a:r>
            <a:r>
              <a:rPr lang="en-US" sz="6600" b="1" dirty="0">
                <a:solidFill>
                  <a:srgbClr val="FFC000"/>
                </a:solidFill>
              </a:rPr>
              <a:t>five smooth stones from a stream</a:t>
            </a:r>
            <a:r>
              <a:rPr lang="en-US" sz="6600" b="1" dirty="0">
                <a:solidFill>
                  <a:schemeClr val="bg1"/>
                </a:solidFill>
              </a:rPr>
              <a:t> and put them into his shepherd’s bag. Then, armed only with his shepherd’s staff and sling, he started across the valley to fight the Philistine.</a:t>
            </a:r>
          </a:p>
        </p:txBody>
      </p:sp>
    </p:spTree>
    <p:extLst>
      <p:ext uri="{BB962C8B-B14F-4D97-AF65-F5344CB8AC3E}">
        <p14:creationId xmlns:p14="http://schemas.microsoft.com/office/powerpoint/2010/main" val="2806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7A82-5C26-E546-B4C2-08A3DD22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8A6CF8-0437-5842-8F71-74B357F2A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2963"/>
            <a:ext cx="12192000" cy="5357813"/>
          </a:xfrm>
        </p:spPr>
      </p:pic>
    </p:spTree>
    <p:extLst>
      <p:ext uri="{BB962C8B-B14F-4D97-AF65-F5344CB8AC3E}">
        <p14:creationId xmlns:p14="http://schemas.microsoft.com/office/powerpoint/2010/main" val="38724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B5FB-1749-0444-A132-9AD99A17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3586D1-93DE-594B-A726-C8AC4A3C4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651" y="871538"/>
            <a:ext cx="6686549" cy="5043488"/>
          </a:xfrm>
        </p:spPr>
      </p:pic>
    </p:spTree>
    <p:extLst>
      <p:ext uri="{BB962C8B-B14F-4D97-AF65-F5344CB8AC3E}">
        <p14:creationId xmlns:p14="http://schemas.microsoft.com/office/powerpoint/2010/main" val="18749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29BD-6B4C-084B-8102-E56FDBD9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89"/>
            <a:ext cx="10515600" cy="1562100"/>
          </a:xfrm>
        </p:spPr>
        <p:txBody>
          <a:bodyPr>
            <a:normAutofit/>
          </a:bodyPr>
          <a:lstStyle/>
          <a:p>
            <a:pPr algn="ctr"/>
            <a:r>
              <a:rPr lang="en-US" sz="9600" b="1" u="sng" dirty="0">
                <a:solidFill>
                  <a:schemeClr val="bg1"/>
                </a:solidFill>
              </a:rPr>
              <a:t>Verse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C375E-2126-A04C-A469-EB155C1D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4"/>
            <a:ext cx="11734800" cy="486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“Am I a dog,” he roared at David, “that you come at me with a stick?” And he cursed David by the names of his gods.</a:t>
            </a:r>
          </a:p>
        </p:txBody>
      </p:sp>
    </p:spTree>
    <p:extLst>
      <p:ext uri="{BB962C8B-B14F-4D97-AF65-F5344CB8AC3E}">
        <p14:creationId xmlns:p14="http://schemas.microsoft.com/office/powerpoint/2010/main" val="32267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B755-A135-554E-948E-2B980500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14449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Verse 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FD93-2510-C546-A943-56701D23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1314450"/>
            <a:ext cx="11672887" cy="53863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David replied to the Philistine, “You come to me with sword, spear, and javelin, but I come to you in the name of the Lord of Heaven’s Armies—the God of the armies of Israel, whom you have defied.”</a:t>
            </a:r>
          </a:p>
        </p:txBody>
      </p:sp>
    </p:spTree>
    <p:extLst>
      <p:ext uri="{BB962C8B-B14F-4D97-AF65-F5344CB8AC3E}">
        <p14:creationId xmlns:p14="http://schemas.microsoft.com/office/powerpoint/2010/main" val="3385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05AB-E25D-5145-8843-7F8E21DB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39"/>
            <a:ext cx="10515600" cy="1504950"/>
          </a:xfrm>
        </p:spPr>
        <p:txBody>
          <a:bodyPr>
            <a:normAutofit/>
          </a:bodyPr>
          <a:lstStyle/>
          <a:p>
            <a:pPr algn="ctr"/>
            <a:r>
              <a:rPr lang="en-US" sz="9600" b="1" u="sng" dirty="0">
                <a:solidFill>
                  <a:schemeClr val="bg1"/>
                </a:solidFill>
              </a:rPr>
              <a:t>Verse 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7992-F628-9747-A0DC-51025D44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825625"/>
            <a:ext cx="117014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As Goliath moved closer to attack, David quickly ran out to meet him.</a:t>
            </a:r>
          </a:p>
        </p:txBody>
      </p:sp>
    </p:spTree>
    <p:extLst>
      <p:ext uri="{BB962C8B-B14F-4D97-AF65-F5344CB8AC3E}">
        <p14:creationId xmlns:p14="http://schemas.microsoft.com/office/powerpoint/2010/main" val="37231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5457-08E5-4344-A838-C43935A7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C77FE-B7AF-CF4D-B240-8AE253B53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424" y="0"/>
            <a:ext cx="5200651" cy="6858000"/>
          </a:xfrm>
        </p:spPr>
      </p:pic>
    </p:spTree>
    <p:extLst>
      <p:ext uri="{BB962C8B-B14F-4D97-AF65-F5344CB8AC3E}">
        <p14:creationId xmlns:p14="http://schemas.microsoft.com/office/powerpoint/2010/main" val="16048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56C6-8AB7-E54B-BC02-73D820EF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5416C9-2F1F-7947-99B0-DF3E10F1F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00" y="0"/>
            <a:ext cx="5543550" cy="6858000"/>
          </a:xfrm>
        </p:spPr>
      </p:pic>
    </p:spTree>
    <p:extLst>
      <p:ext uri="{BB962C8B-B14F-4D97-AF65-F5344CB8AC3E}">
        <p14:creationId xmlns:p14="http://schemas.microsoft.com/office/powerpoint/2010/main" val="3661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6176-E215-D740-BF9A-15655C33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9526-A320-D84F-8D31-B561AE7D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143" y="0"/>
            <a:ext cx="909685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C000"/>
                </a:solidFill>
              </a:rPr>
              <a:t>“David fought Goliath not with inferior but (on the contrary</a:t>
            </a:r>
            <a:r>
              <a:rPr lang="en-US" sz="4800" b="1">
                <a:solidFill>
                  <a:srgbClr val="FFC000"/>
                </a:solidFill>
              </a:rPr>
              <a:t>) with </a:t>
            </a:r>
            <a:r>
              <a:rPr lang="en-US" sz="4800" b="1" dirty="0">
                <a:solidFill>
                  <a:srgbClr val="FFC000"/>
                </a:solidFill>
              </a:rPr>
              <a:t>superior weaponry. And his greatness consisted not in his being willing to go into battle against someone far stronger than he was, but in </a:t>
            </a:r>
            <a:r>
              <a:rPr lang="en-US" sz="4800" b="1" dirty="0">
                <a:solidFill>
                  <a:srgbClr val="FFFF00"/>
                </a:solidFill>
              </a:rPr>
              <a:t>his knowing how to exploit a feeble weapon by which a feeble person could seize the advantage and become stronger.”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8DECB-6C3A-8F4F-AA08-90E4E4C0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797532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B994-E642-284F-9AC3-38ACF187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B1C7D-E2FF-0448-83E1-ACCA83236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9EB4-CE23-BE45-AA65-E09F319E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3E37A-7109-CD40-8FA1-AB618AD6B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138" y="365125"/>
            <a:ext cx="7858125" cy="6007100"/>
          </a:xfrm>
        </p:spPr>
      </p:pic>
    </p:spTree>
    <p:extLst>
      <p:ext uri="{BB962C8B-B14F-4D97-AF65-F5344CB8AC3E}">
        <p14:creationId xmlns:p14="http://schemas.microsoft.com/office/powerpoint/2010/main" val="39670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7979-C86E-CF4A-A9FC-C52C19A7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49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Mark 6:37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30DC-D389-C147-BF34-DDB34355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71564"/>
            <a:ext cx="11977687" cy="57864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But he answered, “You give them something to eat.”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They said to him, “That would take more than half a year’s wages! Are we to go and spend that much on bread and give it to them to eat?”</a:t>
            </a:r>
          </a:p>
        </p:txBody>
      </p:sp>
    </p:spTree>
    <p:extLst>
      <p:ext uri="{BB962C8B-B14F-4D97-AF65-F5344CB8AC3E}">
        <p14:creationId xmlns:p14="http://schemas.microsoft.com/office/powerpoint/2010/main" val="31556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E5DB-8ED1-424A-AF45-EC5CC486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85912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>
                <a:solidFill>
                  <a:schemeClr val="bg1"/>
                </a:solidFill>
              </a:rPr>
              <a:t>Verse 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20110-2231-C742-941D-92C0E387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400176"/>
            <a:ext cx="11777662" cy="5457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FFFF00"/>
                </a:solidFill>
              </a:rPr>
              <a:t>“How much bread do you have?” </a:t>
            </a:r>
            <a:r>
              <a:rPr lang="en-US" sz="6600" b="1" dirty="0">
                <a:solidFill>
                  <a:schemeClr val="bg1"/>
                </a:solidFill>
              </a:rPr>
              <a:t>he asked. “Go and find out.”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They came back and reported, “We have five loaves of bread and two fish.”</a:t>
            </a:r>
          </a:p>
        </p:txBody>
      </p:sp>
    </p:spTree>
    <p:extLst>
      <p:ext uri="{BB962C8B-B14F-4D97-AF65-F5344CB8AC3E}">
        <p14:creationId xmlns:p14="http://schemas.microsoft.com/office/powerpoint/2010/main" val="31650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D774-6F39-F84E-A907-62BF8D12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D2C53-8E4B-B447-A6DC-DD7E856C9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1" y="500063"/>
            <a:ext cx="9015412" cy="5714999"/>
          </a:xfrm>
        </p:spPr>
      </p:pic>
    </p:spTree>
    <p:extLst>
      <p:ext uri="{BB962C8B-B14F-4D97-AF65-F5344CB8AC3E}">
        <p14:creationId xmlns:p14="http://schemas.microsoft.com/office/powerpoint/2010/main" val="8482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1499-9252-1D4F-BC55-0A68140D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A0BA79-13A6-A344-903B-EE609398B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975" y="685800"/>
            <a:ext cx="8101013" cy="5729288"/>
          </a:xfrm>
        </p:spPr>
      </p:pic>
    </p:spTree>
    <p:extLst>
      <p:ext uri="{BB962C8B-B14F-4D97-AF65-F5344CB8AC3E}">
        <p14:creationId xmlns:p14="http://schemas.microsoft.com/office/powerpoint/2010/main" val="2153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FAD7-4313-AE4B-BEE8-8AB4C063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EB4BC7-45E3-2D4F-8459-652CE7C25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13" y="542925"/>
            <a:ext cx="9115425" cy="5614988"/>
          </a:xfrm>
        </p:spPr>
      </p:pic>
    </p:spTree>
    <p:extLst>
      <p:ext uri="{BB962C8B-B14F-4D97-AF65-F5344CB8AC3E}">
        <p14:creationId xmlns:p14="http://schemas.microsoft.com/office/powerpoint/2010/main" val="26413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D8D5-91B9-A64F-8924-756C9560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52234-2EAF-9645-A454-1B640257F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844" y="1397000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627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62A9-1B73-CB42-A0AA-4B457338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989E-6E87-0443-9625-9F85B8CCF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A7FF-3D95-3844-912C-D5763426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0B24D2-3888-0D45-8BA5-3A1D18AE5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88"/>
            <a:ext cx="12192000" cy="5243512"/>
          </a:xfrm>
        </p:spPr>
      </p:pic>
    </p:spTree>
    <p:extLst>
      <p:ext uri="{BB962C8B-B14F-4D97-AF65-F5344CB8AC3E}">
        <p14:creationId xmlns:p14="http://schemas.microsoft.com/office/powerpoint/2010/main" val="39733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7CA7-41BB-584B-BAD2-368E1023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57349"/>
          </a:xfrm>
        </p:spPr>
        <p:txBody>
          <a:bodyPr>
            <a:normAutofit/>
          </a:bodyPr>
          <a:lstStyle/>
          <a:p>
            <a:pPr algn="ctr"/>
            <a:r>
              <a:rPr lang="en-US" sz="9600" b="1" u="sng" dirty="0">
                <a:solidFill>
                  <a:schemeClr val="bg1"/>
                </a:solidFill>
              </a:rPr>
              <a:t>1 Samuel 17:26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3EDF-67C6-C345-84E7-3D575E3C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57350"/>
            <a:ext cx="11920537" cy="508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chemeClr val="bg1"/>
                </a:solidFill>
              </a:rPr>
              <a:t>“Who is this pagan Philistine anyway, that he is allowed to defy the armies of the living God?”</a:t>
            </a:r>
          </a:p>
        </p:txBody>
      </p:sp>
    </p:spTree>
    <p:extLst>
      <p:ext uri="{BB962C8B-B14F-4D97-AF65-F5344CB8AC3E}">
        <p14:creationId xmlns:p14="http://schemas.microsoft.com/office/powerpoint/2010/main" val="42035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0741-850E-234B-8488-D49167E1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8737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>
                <a:solidFill>
                  <a:schemeClr val="bg1"/>
                </a:solidFill>
              </a:rPr>
              <a:t>Verse 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3F89-5577-364E-81CB-567E2941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738"/>
            <a:ext cx="11734800" cy="5400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“Don’t be ridiculous!” Saul replied. “There’s no way you can fight this Philistine and possibly win! You’re only a boy, and he’s been a man of war since his youth.”</a:t>
            </a:r>
          </a:p>
        </p:txBody>
      </p:sp>
    </p:spTree>
    <p:extLst>
      <p:ext uri="{BB962C8B-B14F-4D97-AF65-F5344CB8AC3E}">
        <p14:creationId xmlns:p14="http://schemas.microsoft.com/office/powerpoint/2010/main" val="24208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4888-1C4E-C142-994A-001A346F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4423"/>
          </a:xfrm>
        </p:spPr>
        <p:txBody>
          <a:bodyPr>
            <a:normAutofit/>
          </a:bodyPr>
          <a:lstStyle/>
          <a:p>
            <a:pPr algn="ctr"/>
            <a:endParaRPr lang="en-US" sz="6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45ED-7E0B-E747-87A1-4C0570B67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2"/>
            <a:ext cx="11930062" cy="685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But David persisted. “I have been taking care of my father’s sheep and goats,” he said. “When a lion or a bear comes to steal a lamb from the flock, I go after it with a club and rescue the lamb from its mouth. If the animal turns on me, I catch it by the jaw and club it to death. I have done this to both lions and bears, and I’ll do it to this pagan Philistine, too, for he has defied the armies of the living God!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D6F2-EB1B-764F-BE5E-597DC11A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u="sng" dirty="0">
                <a:solidFill>
                  <a:schemeClr val="bg1"/>
                </a:solidFill>
              </a:rPr>
              <a:t>Verse 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5E82-6FAD-5043-9BED-61FD43D2D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825625"/>
            <a:ext cx="115585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“I can’t go in these,” he protested to Saul. </a:t>
            </a:r>
            <a:r>
              <a:rPr lang="en-US" sz="7200" b="1" dirty="0">
                <a:solidFill>
                  <a:srgbClr val="FFFF00"/>
                </a:solidFill>
              </a:rPr>
              <a:t>“I’m not used to them.”</a:t>
            </a:r>
            <a:r>
              <a:rPr lang="en-US" sz="7200" b="1" dirty="0">
                <a:solidFill>
                  <a:schemeClr val="bg1"/>
                </a:solidFill>
              </a:rPr>
              <a:t> So David took them off. </a:t>
            </a:r>
          </a:p>
        </p:txBody>
      </p:sp>
    </p:spTree>
    <p:extLst>
      <p:ext uri="{BB962C8B-B14F-4D97-AF65-F5344CB8AC3E}">
        <p14:creationId xmlns:p14="http://schemas.microsoft.com/office/powerpoint/2010/main" val="8504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39C6-D117-314B-BE9C-EA14D11E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57324"/>
          </a:xfrm>
        </p:spPr>
        <p:txBody>
          <a:bodyPr>
            <a:normAutofit/>
          </a:bodyPr>
          <a:lstStyle/>
          <a:p>
            <a:pPr algn="ctr"/>
            <a:r>
              <a:rPr lang="en-US" sz="9600" b="1" u="sng" dirty="0">
                <a:solidFill>
                  <a:srgbClr val="4FF4FF"/>
                </a:solidFill>
              </a:rPr>
              <a:t>3 Kinds of Warriors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C7F8-9813-BC40-9660-A6F4C6E7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00164"/>
            <a:ext cx="11944350" cy="5557836"/>
          </a:xfrm>
        </p:spPr>
        <p:txBody>
          <a:bodyPr>
            <a:normAutofit fontScale="92500"/>
          </a:bodyPr>
          <a:lstStyle/>
          <a:p>
            <a:r>
              <a:rPr lang="en-US" sz="8000" b="1" dirty="0">
                <a:solidFill>
                  <a:srgbClr val="4FF4FF"/>
                </a:solidFill>
              </a:rPr>
              <a:t>Cavalry (Horses and Chariots)</a:t>
            </a:r>
          </a:p>
          <a:p>
            <a:r>
              <a:rPr lang="en-US" sz="8000" b="1" dirty="0">
                <a:solidFill>
                  <a:srgbClr val="4FF4FF"/>
                </a:solidFill>
              </a:rPr>
              <a:t>Infantry (Foot soldiers)</a:t>
            </a:r>
          </a:p>
          <a:p>
            <a:r>
              <a:rPr lang="en-US" sz="8000" b="1" dirty="0">
                <a:solidFill>
                  <a:srgbClr val="4FF4FF"/>
                </a:solidFill>
              </a:rPr>
              <a:t>Artillery (Projectile Warriors: Archers and Slingers)</a:t>
            </a:r>
          </a:p>
        </p:txBody>
      </p:sp>
    </p:spTree>
    <p:extLst>
      <p:ext uri="{BB962C8B-B14F-4D97-AF65-F5344CB8AC3E}">
        <p14:creationId xmlns:p14="http://schemas.microsoft.com/office/powerpoint/2010/main" val="337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1DD-1E8B-C347-BC37-8FA5CEB5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7299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sz="9800" b="1" u="sng" dirty="0">
                <a:solidFill>
                  <a:schemeClr val="bg1"/>
                </a:solidFill>
              </a:rPr>
              <a:t>Judges 20:16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2F0A-4DDF-9B4C-B2B0-526DDC49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257300"/>
            <a:ext cx="11844338" cy="5600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Among Benjamin’s elite troops, 700 were left-handed, and each of them could sling a rock and hit a target within a hairsbreadth without missing.</a:t>
            </a:r>
          </a:p>
        </p:txBody>
      </p:sp>
    </p:spTree>
    <p:extLst>
      <p:ext uri="{BB962C8B-B14F-4D97-AF65-F5344CB8AC3E}">
        <p14:creationId xmlns:p14="http://schemas.microsoft.com/office/powerpoint/2010/main" val="2621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531</Words>
  <Application>Microsoft Office PowerPoint</Application>
  <PresentationFormat>Widescreen</PresentationFormat>
  <Paragraphs>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1 Samuel 17:26</vt:lpstr>
      <vt:lpstr>Verse 33</vt:lpstr>
      <vt:lpstr>PowerPoint Presentation</vt:lpstr>
      <vt:lpstr>Verse 39</vt:lpstr>
      <vt:lpstr>3 Kinds of Warriors</vt:lpstr>
      <vt:lpstr> Judges 20:16 </vt:lpstr>
      <vt:lpstr>1 Samuel 17:40</vt:lpstr>
      <vt:lpstr>PowerPoint Presentation</vt:lpstr>
      <vt:lpstr>PowerPoint Presentation</vt:lpstr>
      <vt:lpstr>Verse 43</vt:lpstr>
      <vt:lpstr>Verse 45</vt:lpstr>
      <vt:lpstr>Verse 48</vt:lpstr>
      <vt:lpstr>PowerPoint Presentation</vt:lpstr>
      <vt:lpstr>PowerPoint Presentation</vt:lpstr>
      <vt:lpstr>PowerPoint Presentation</vt:lpstr>
      <vt:lpstr>PowerPoint Presentation</vt:lpstr>
      <vt:lpstr>Mark 6:37</vt:lpstr>
      <vt:lpstr>Verse 38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Barnette, James</dc:creator>
  <cp:lastModifiedBy>Rhea</cp:lastModifiedBy>
  <cp:revision>17</cp:revision>
  <dcterms:created xsi:type="dcterms:W3CDTF">2019-08-24T14:57:52Z</dcterms:created>
  <dcterms:modified xsi:type="dcterms:W3CDTF">2019-08-26T00:43:41Z</dcterms:modified>
</cp:coreProperties>
</file>