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68" r:id="rId4"/>
    <p:sldId id="269" r:id="rId5"/>
    <p:sldId id="270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0044-4E55-434D-9614-559EC618BE7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1E259-9965-D64D-AD4A-05177C74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5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1E259-9965-D64D-AD4A-05177C74C7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3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dtails.jpe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7" b="-2217"/>
          <a:stretch>
            <a:fillRect/>
          </a:stretch>
        </p:blipFill>
        <p:spPr>
          <a:xfrm>
            <a:off x="0" y="852714"/>
            <a:ext cx="9144000" cy="5315857"/>
          </a:xfrm>
        </p:spPr>
      </p:pic>
    </p:spTree>
    <p:extLst>
      <p:ext uri="{BB962C8B-B14F-4D97-AF65-F5344CB8AC3E}">
        <p14:creationId xmlns:p14="http://schemas.microsoft.com/office/powerpoint/2010/main" val="374395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4" b="7614"/>
          <a:stretch>
            <a:fillRect/>
          </a:stretch>
        </p:blipFill>
        <p:spPr>
          <a:xfrm>
            <a:off x="457200" y="1219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93430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ldm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7" b="4077"/>
          <a:stretch>
            <a:fillRect/>
          </a:stretch>
        </p:blipFill>
        <p:spPr>
          <a:xfrm>
            <a:off x="0" y="943430"/>
            <a:ext cx="9144000" cy="5261428"/>
          </a:xfrm>
        </p:spPr>
      </p:pic>
    </p:spTree>
    <p:extLst>
      <p:ext uri="{BB962C8B-B14F-4D97-AF65-F5344CB8AC3E}">
        <p14:creationId xmlns:p14="http://schemas.microsoft.com/office/powerpoint/2010/main" val="1851102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5" b="13605"/>
          <a:stretch>
            <a:fillRect/>
          </a:stretch>
        </p:blipFill>
        <p:spPr>
          <a:xfrm>
            <a:off x="0" y="907143"/>
            <a:ext cx="9144000" cy="5261428"/>
          </a:xfrm>
        </p:spPr>
      </p:pic>
    </p:spTree>
    <p:extLst>
      <p:ext uri="{BB962C8B-B14F-4D97-AF65-F5344CB8AC3E}">
        <p14:creationId xmlns:p14="http://schemas.microsoft.com/office/powerpoint/2010/main" val="357049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1143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Ephesians 6:14,16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000" y="1161143"/>
            <a:ext cx="9017000" cy="5696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Stand firm then, with the belt of truth buckled around your waist, with the </a:t>
            </a:r>
            <a:r>
              <a:rPr lang="en-US" sz="4800" b="1" dirty="0">
                <a:solidFill>
                  <a:srgbClr val="FFAF5A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breastplate of righteousness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in place…take up the </a:t>
            </a:r>
            <a:r>
              <a:rPr lang="en-US" sz="4800" b="1" dirty="0">
                <a:solidFill>
                  <a:srgbClr val="FFAF5A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shield of faith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with which you can extinguish all the flaming arrows of the evil one. </a:t>
            </a:r>
          </a:p>
        </p:txBody>
      </p:sp>
    </p:spTree>
    <p:extLst>
      <p:ext uri="{BB962C8B-B14F-4D97-AF65-F5344CB8AC3E}">
        <p14:creationId xmlns:p14="http://schemas.microsoft.com/office/powerpoint/2010/main" val="312136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4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am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" b="1139"/>
          <a:stretch>
            <a:fillRect/>
          </a:stretch>
        </p:blipFill>
        <p:spPr>
          <a:xfrm>
            <a:off x="0" y="979714"/>
            <a:ext cx="9144000" cy="5406572"/>
          </a:xfrm>
        </p:spPr>
      </p:pic>
    </p:spTree>
    <p:extLst>
      <p:ext uri="{BB962C8B-B14F-4D97-AF65-F5344CB8AC3E}">
        <p14:creationId xmlns:p14="http://schemas.microsoft.com/office/powerpoint/2010/main" val="423723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det cameron massengale trying out for summerall guard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0" y="1016000"/>
            <a:ext cx="9144000" cy="5261429"/>
          </a:xfrm>
        </p:spPr>
      </p:pic>
    </p:spTree>
    <p:extLst>
      <p:ext uri="{BB962C8B-B14F-4D97-AF65-F5344CB8AC3E}">
        <p14:creationId xmlns:p14="http://schemas.microsoft.com/office/powerpoint/2010/main" val="129403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S_ActionSleeve_LS18_HiRes_SRGB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>
          <a:xfrm>
            <a:off x="0" y="798286"/>
            <a:ext cx="9144000" cy="5588000"/>
          </a:xfrm>
        </p:spPr>
      </p:pic>
    </p:spTree>
    <p:extLst>
      <p:ext uri="{BB962C8B-B14F-4D97-AF65-F5344CB8AC3E}">
        <p14:creationId xmlns:p14="http://schemas.microsoft.com/office/powerpoint/2010/main" val="394870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m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7" b="8737"/>
          <a:stretch>
            <a:fillRect/>
          </a:stretch>
        </p:blipFill>
        <p:spPr>
          <a:xfrm>
            <a:off x="0" y="907144"/>
            <a:ext cx="9144000" cy="5261428"/>
          </a:xfrm>
        </p:spPr>
      </p:pic>
    </p:spTree>
    <p:extLst>
      <p:ext uri="{BB962C8B-B14F-4D97-AF65-F5344CB8AC3E}">
        <p14:creationId xmlns:p14="http://schemas.microsoft.com/office/powerpoint/2010/main" val="44527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1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69571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Psalm 18:1-2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1215571"/>
            <a:ext cx="8744856" cy="5515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 love you, Lord;</a:t>
            </a:r>
          </a:p>
          <a:p>
            <a:pPr marL="0" indent="0">
              <a:buNone/>
            </a:pPr>
            <a:r>
              <a:rPr lang="en-US" sz="6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you are my strength…</a:t>
            </a:r>
          </a:p>
          <a:p>
            <a:pPr marL="0" indent="0">
              <a:buNone/>
            </a:pPr>
            <a:r>
              <a:rPr lang="en-US" sz="6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He is my shield, the power that saves me,</a:t>
            </a:r>
          </a:p>
          <a:p>
            <a:pPr marL="0" indent="0">
              <a:buNone/>
            </a:pPr>
            <a:r>
              <a:rPr lang="en-US" sz="6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and my place of safety.</a:t>
            </a:r>
          </a:p>
        </p:txBody>
      </p:sp>
    </p:spTree>
    <p:extLst>
      <p:ext uri="{BB962C8B-B14F-4D97-AF65-F5344CB8AC3E}">
        <p14:creationId xmlns:p14="http://schemas.microsoft.com/office/powerpoint/2010/main" val="128521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He is a </a:t>
            </a:r>
            <a:r>
              <a:rPr lang="en-US" sz="4400" b="1" dirty="0">
                <a:solidFill>
                  <a:srgbClr val="FFAF5A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shield</a:t>
            </a: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for all who look to him for protection…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God arms me with </a:t>
            </a:r>
            <a:r>
              <a:rPr lang="en-US" sz="4400" b="1" dirty="0">
                <a:solidFill>
                  <a:srgbClr val="FFAF5A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strength,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and he makes my way perfect…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He trains my hands for battle;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he </a:t>
            </a:r>
            <a:r>
              <a:rPr lang="en-US" sz="4400" b="1" dirty="0">
                <a:solidFill>
                  <a:srgbClr val="FFAF5A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strengthens</a:t>
            </a: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my arm to draw a bronze bow.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You have given me your </a:t>
            </a:r>
            <a:r>
              <a:rPr lang="en-US" sz="4400" b="1" dirty="0">
                <a:solidFill>
                  <a:srgbClr val="FFAF5A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shield</a:t>
            </a: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of victory.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9216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skegee-airme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68" r="-11368"/>
          <a:stretch>
            <a:fillRect/>
          </a:stretch>
        </p:blipFill>
        <p:spPr>
          <a:xfrm>
            <a:off x="0" y="834571"/>
            <a:ext cx="9144000" cy="5243286"/>
          </a:xfrm>
        </p:spPr>
      </p:pic>
    </p:spTree>
    <p:extLst>
      <p:ext uri="{BB962C8B-B14F-4D97-AF65-F5344CB8AC3E}">
        <p14:creationId xmlns:p14="http://schemas.microsoft.com/office/powerpoint/2010/main" val="492779425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44</TotalTime>
  <Words>134</Words>
  <Application>Microsoft Office PowerPoint</Application>
  <PresentationFormat>On-screen Show (4:3)</PresentationFormat>
  <Paragraphs>15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Psalm 18:1-2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Ephesians 6:14,16</vt:lpstr>
      <vt:lpstr>PowerPoint Presentation</vt:lpstr>
    </vt:vector>
  </TitlesOfParts>
  <Company>Brookwood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Brookwood Baptist Church</dc:creator>
  <cp:lastModifiedBy>Rhea</cp:lastModifiedBy>
  <cp:revision>7</cp:revision>
  <dcterms:created xsi:type="dcterms:W3CDTF">2017-06-24T15:35:57Z</dcterms:created>
  <dcterms:modified xsi:type="dcterms:W3CDTF">2017-06-27T02:51:32Z</dcterms:modified>
</cp:coreProperties>
</file>