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4" r:id="rId9"/>
    <p:sldId id="260" r:id="rId10"/>
    <p:sldId id="265" r:id="rId11"/>
    <p:sldId id="263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78"/>
    <a:srgbClr val="00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66"/>
  </p:normalViewPr>
  <p:slideViewPr>
    <p:cSldViewPr snapToGrid="0" snapToObjects="1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1AAE-8511-B046-B706-D585BC1E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15E3E-14A7-AE40-BC2E-2447D9FE8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80AA-B119-0841-BCBD-D25B81C2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6DE1-94BF-194A-9FDD-60D2C13F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2E49-F968-0D41-B4AC-B8C77598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87A6-4797-1C41-B0E9-2A8F2995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2A99C-7DAF-B64D-BD53-BFDFFDDA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001A2-A456-AB41-8664-36C37D0E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B70AD-DE2B-244D-98B0-B4765892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DC7A-B824-C347-9580-597B38AF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7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AF20-34AC-3842-BF56-D73020EEA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48879-54CC-EE43-8583-AC1C72446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2141D-BBF8-EF4E-9234-78D8F2CE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20E7-50C4-E841-895A-E190B613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2A6A-2EC7-B840-99D5-39B8F0DD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1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84C8-1F9D-8740-9AC8-93214997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392DE-D7DC-0B40-AC31-BD6E1B39E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188FA-4DFA-FB4F-BFFE-81030D4D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89D90-F4D2-1F4B-A802-527ABC41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B76D-2D95-4E41-97C9-F0BFA655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B399-D364-2246-ACDC-D2A83B39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CA67-1BBF-D74C-9FD8-C171139B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BE41-3F76-AC4F-A437-24E317EC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A90A-CD27-424A-A9D6-0D04282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D9C39-53EE-8C4B-B113-BA437BD7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9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BE49-47D9-9047-90E4-26CA70F6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3833-94BF-734F-AD13-1CB58AAAE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5D063-E3B1-7B44-B6A4-31B9B6E0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920E7-8B33-E24C-BF2A-D0902EBA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B56C-9878-F14A-9146-47BE6E3A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0B2E2-4C27-8F4C-8171-62F0FA93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0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3E2B-7AF3-4545-8187-0124C31A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E04D0-DC84-E34A-B024-72F424588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A63ED-3726-0948-A767-B3DDD30B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8008B-FA0F-7744-A32E-F7ED3AFB0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7DEC1-D10A-F249-A06A-C26D816A9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6D466-788C-714D-86FC-AA11EFEA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CDD65-7376-D143-A3F0-3290694B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3450C-E354-854B-A641-49387192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0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BCA0-2BC5-A246-AC94-6A8AF13B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F0951-8637-1D4C-AAFE-03F49BD5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A3889-098D-6949-AC18-63F5ADF2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6D6BD-02E7-C84B-9158-3BBB5BDF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65013-542C-B247-9658-5B12D691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CF106-806B-414C-9142-ED6CAB5E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3CF6-0BD7-B24A-A378-25C80321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79F4-B222-3D43-9C25-09D3DC2B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94AE-0B31-474B-97AA-4945BF920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C9D71-125C-A944-A217-FE604D42A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CBC25-9EDA-E344-B0B9-C9A9B717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8A387-BD28-0B4C-B2F2-78E8FC87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B2E5-4783-8941-82DC-9B180515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3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ADD0-F6C8-FD45-8AEC-EB38ABCA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E19CC-3F07-2C4E-BBE8-3B45F8CEC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A0CC2-F0A1-3F48-9818-E171649DC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93279-8929-0F42-B307-D469195D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33D5-A454-C74C-8065-EE50F793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26654-7EA1-0C40-A375-56992B0F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C1681-D240-B943-B077-F717C731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EE0C8-B51E-824E-99B7-23B4FD78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449F-77E7-1345-8197-9A2A66F97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2CE8-91A1-BB43-B31D-9C7D2847628F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DD0-3D97-9645-A832-E0EBC5BBD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1B0C5-C64B-724C-ACFF-50E247097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FF17-4C1E-8140-AD9B-61635DA1C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7629-44D9-4746-87E6-5210A048C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28E77-F68F-4A4C-BEB6-7CB2DB253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6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DC0-913F-E64A-AB17-19E6D0B4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0163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chemeClr val="bg1"/>
                </a:solidFill>
              </a:rPr>
              <a:t>Verses 23-25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03D-DA6A-7D45-B2ED-91EA6F10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100138"/>
            <a:ext cx="11958638" cy="5757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I’m torn between two desires: I long to go and be with Christ, which would be far better for me. But </a:t>
            </a:r>
            <a:r>
              <a:rPr lang="en-US" sz="5400" b="1" dirty="0">
                <a:solidFill>
                  <a:srgbClr val="FBDC78"/>
                </a:solidFill>
              </a:rPr>
              <a:t>for your sakes, it is better that I continue (remain) to live.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Knowing this, I am convinced that </a:t>
            </a:r>
            <a:r>
              <a:rPr lang="en-US" sz="5400" b="1" dirty="0">
                <a:solidFill>
                  <a:srgbClr val="FBDC78"/>
                </a:solidFill>
              </a:rPr>
              <a:t>I will remain</a:t>
            </a:r>
            <a:r>
              <a:rPr lang="en-US" sz="5400" b="1" dirty="0">
                <a:solidFill>
                  <a:schemeClr val="bg1"/>
                </a:solidFill>
              </a:rPr>
              <a:t> alive so I can continue to help all of you grow and experience the joy of your faith.</a:t>
            </a:r>
          </a:p>
        </p:txBody>
      </p:sp>
    </p:spTree>
    <p:extLst>
      <p:ext uri="{BB962C8B-B14F-4D97-AF65-F5344CB8AC3E}">
        <p14:creationId xmlns:p14="http://schemas.microsoft.com/office/powerpoint/2010/main" val="348936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ECFD-2F34-6447-985C-1BD1065C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4424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</a:rPr>
              <a:t>Verses 25-26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EC57-6860-4F4E-8B6D-DAAE04E7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114425"/>
            <a:ext cx="12192000" cy="5886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Knowing this, I am convinced that </a:t>
            </a:r>
            <a:r>
              <a:rPr lang="en-US" sz="6600" b="1" dirty="0">
                <a:solidFill>
                  <a:srgbClr val="FBDC78"/>
                </a:solidFill>
              </a:rPr>
              <a:t>I will remain</a:t>
            </a:r>
            <a:r>
              <a:rPr lang="en-US" sz="6600" b="1" dirty="0">
                <a:solidFill>
                  <a:schemeClr val="bg1"/>
                </a:solidFill>
              </a:rPr>
              <a:t> alive so I can continue </a:t>
            </a:r>
            <a:r>
              <a:rPr lang="en-US" sz="6600" b="1" dirty="0">
                <a:solidFill>
                  <a:srgbClr val="FFFF00"/>
                </a:solidFill>
              </a:rPr>
              <a:t>to help all of you grow </a:t>
            </a:r>
            <a:r>
              <a:rPr lang="en-US" sz="6600" b="1" dirty="0">
                <a:solidFill>
                  <a:schemeClr val="bg1"/>
                </a:solidFill>
              </a:rPr>
              <a:t>and </a:t>
            </a:r>
            <a:r>
              <a:rPr lang="en-US" sz="6600" b="1" dirty="0">
                <a:solidFill>
                  <a:srgbClr val="FFFF00"/>
                </a:solidFill>
              </a:rPr>
              <a:t>experience the joy of your faith</a:t>
            </a:r>
            <a:r>
              <a:rPr lang="en-US" sz="6600" b="1" dirty="0">
                <a:solidFill>
                  <a:schemeClr val="bg1"/>
                </a:solidFill>
              </a:rPr>
              <a:t>. And when I come to you again, you will </a:t>
            </a:r>
            <a:r>
              <a:rPr lang="en-US" sz="6600" b="1" dirty="0">
                <a:solidFill>
                  <a:srgbClr val="FFFF00"/>
                </a:solidFill>
              </a:rPr>
              <a:t>have even more reason to take pride in Christ Jesus</a:t>
            </a:r>
            <a:r>
              <a:rPr lang="en-US" sz="6600" b="1" dirty="0">
                <a:solidFill>
                  <a:schemeClr val="bg1"/>
                </a:solidFill>
              </a:rPr>
              <a:t> because of what he is doing through me.</a:t>
            </a:r>
          </a:p>
          <a:p>
            <a:pPr marL="0" indent="0">
              <a:buNone/>
            </a:pPr>
            <a:endParaRPr lang="en-US" sz="6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5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70E5-730B-DC41-B25B-07FA29CD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309A-6D56-064F-8DCC-9B5FD6C3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23AA-46A5-1C4C-A664-C6720B3B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039E-D41B-0747-A4BD-ADE2804C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014413"/>
            <a:ext cx="11787188" cy="5162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i="1" dirty="0">
                <a:solidFill>
                  <a:srgbClr val="00EFD7"/>
                </a:solidFill>
                <a:latin typeface="Gabriola" pitchFamily="82" charset="0"/>
              </a:rPr>
              <a:t>“True courage is </a:t>
            </a:r>
          </a:p>
          <a:p>
            <a:pPr marL="0" indent="0" algn="ctr">
              <a:buNone/>
            </a:pPr>
            <a:r>
              <a:rPr lang="en-US" sz="16600" b="1" i="1" dirty="0">
                <a:solidFill>
                  <a:srgbClr val="00EFD7"/>
                </a:solidFill>
                <a:latin typeface="Gabriola" pitchFamily="82" charset="0"/>
              </a:rPr>
              <a:t>letting love win”</a:t>
            </a:r>
            <a:endParaRPr lang="en-US" sz="4800" b="1" i="1" dirty="0">
              <a:solidFill>
                <a:srgbClr val="00EFD7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F0E2-B9A8-084E-925A-3C5102B6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11CB-0C21-AA42-AFAA-697B8697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3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EC4E-28FC-6D4E-9F3B-C2EC77DC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1D9AD-878C-FB48-99B8-BB88D196D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5" y="0"/>
            <a:ext cx="7386638" cy="6858000"/>
          </a:xfrm>
        </p:spPr>
      </p:pic>
    </p:spTree>
    <p:extLst>
      <p:ext uri="{BB962C8B-B14F-4D97-AF65-F5344CB8AC3E}">
        <p14:creationId xmlns:p14="http://schemas.microsoft.com/office/powerpoint/2010/main" val="4147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0F86-8015-E843-8136-C97A4F3A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CCF0-C4A9-6141-8F9D-93847248D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00AA-F194-2145-88E0-6532EF9C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8B6C63-2136-9547-8C3F-86B9E4826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100" y="0"/>
            <a:ext cx="4100513" cy="7015163"/>
          </a:xfrm>
        </p:spPr>
      </p:pic>
    </p:spTree>
    <p:extLst>
      <p:ext uri="{BB962C8B-B14F-4D97-AF65-F5344CB8AC3E}">
        <p14:creationId xmlns:p14="http://schemas.microsoft.com/office/powerpoint/2010/main" val="31915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47F8-43A5-C544-B99E-D2C30BF1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6096000" cy="3278188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>
                <a:solidFill>
                  <a:srgbClr val="FBDC78"/>
                </a:solidFill>
              </a:rPr>
              <a:t>“Great Heart”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E0D78E-6E02-114E-9E4B-F64C32725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0"/>
            <a:ext cx="4800600" cy="6858000"/>
          </a:xfrm>
        </p:spPr>
      </p:pic>
    </p:spTree>
    <p:extLst>
      <p:ext uri="{BB962C8B-B14F-4D97-AF65-F5344CB8AC3E}">
        <p14:creationId xmlns:p14="http://schemas.microsoft.com/office/powerpoint/2010/main" val="17869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09CE-F484-D84A-ADCF-B9862639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35EE-FE23-1A43-A578-A74FE4F80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6644-52AC-AE4F-A38B-A790BB17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71649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solidFill>
                  <a:schemeClr val="bg1"/>
                </a:solidFill>
              </a:rPr>
              <a:t>Philippians 1:18b-19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7AE6-6548-C44A-BB9A-DC6495F4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571624"/>
            <a:ext cx="11872913" cy="528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And I will continue to rejoice. For I know that as you pray for me and the Spirit of Jesus Christ helps me, this will lead to my deliverance.</a:t>
            </a:r>
          </a:p>
        </p:txBody>
      </p:sp>
    </p:spTree>
    <p:extLst>
      <p:ext uri="{BB962C8B-B14F-4D97-AF65-F5344CB8AC3E}">
        <p14:creationId xmlns:p14="http://schemas.microsoft.com/office/powerpoint/2010/main" val="115856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6F13-7063-4B46-8532-4F79213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1587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chemeClr val="bg1"/>
                </a:solidFill>
              </a:rPr>
              <a:t>Verses 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F002-7EA3-E846-9072-B973AC9F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43000"/>
            <a:ext cx="11958638" cy="56006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For I fully expect and hope that I will never be ashamed, but that I will continue to be bold for Christ, as I have been in the past. And I trust that my life will bring honor to Christ, whether I live or die. For to me, living means living for Christ, and dying is even better.</a:t>
            </a:r>
          </a:p>
        </p:txBody>
      </p:sp>
    </p:spTree>
    <p:extLst>
      <p:ext uri="{BB962C8B-B14F-4D97-AF65-F5344CB8AC3E}">
        <p14:creationId xmlns:p14="http://schemas.microsoft.com/office/powerpoint/2010/main" val="27637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F257-FAB6-EE40-9301-D32E5519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4F5DA1-AABB-7643-B209-8C243722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4471988" cy="59499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2711C9-2D43-7C43-BF9C-031D755FCF57}"/>
              </a:ext>
            </a:extLst>
          </p:cNvPr>
          <p:cNvSpPr/>
          <p:nvPr/>
        </p:nvSpPr>
        <p:spPr>
          <a:xfrm>
            <a:off x="4471988" y="202346"/>
            <a:ext cx="77200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“Our death is already behind us, and our resurrection before us.”</a:t>
            </a:r>
            <a:r>
              <a:rPr lang="en-US" sz="6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Ephrem the Syrian (306-373 AD)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5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266</Words>
  <Application>Microsoft Macintosh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“Great Heart”</vt:lpstr>
      <vt:lpstr>PowerPoint Presentation</vt:lpstr>
      <vt:lpstr>Philippians 1:18b-19</vt:lpstr>
      <vt:lpstr>Verses 20-21</vt:lpstr>
      <vt:lpstr>PowerPoint Presentation</vt:lpstr>
      <vt:lpstr>Verses 23-25</vt:lpstr>
      <vt:lpstr>Verses 25-26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Barnette, James</dc:creator>
  <cp:lastModifiedBy>Barnette, James</cp:lastModifiedBy>
  <cp:revision>9</cp:revision>
  <dcterms:created xsi:type="dcterms:W3CDTF">2019-05-11T17:12:41Z</dcterms:created>
  <dcterms:modified xsi:type="dcterms:W3CDTF">2019-05-11T20:17:15Z</dcterms:modified>
</cp:coreProperties>
</file>