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9" r:id="rId4"/>
    <p:sldId id="256" r:id="rId5"/>
    <p:sldId id="261" r:id="rId6"/>
    <p:sldId id="262" r:id="rId7"/>
    <p:sldId id="257" r:id="rId8"/>
    <p:sldId id="264"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C37BCF-9076-4D7E-A9CB-3569E306EF46}"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228179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C37BCF-9076-4D7E-A9CB-3569E306EF46}"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384977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C37BCF-9076-4D7E-A9CB-3569E306EF46}"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72646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C37BCF-9076-4D7E-A9CB-3569E306EF46}"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198896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C37BCF-9076-4D7E-A9CB-3569E306EF46}"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143344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C37BCF-9076-4D7E-A9CB-3569E306EF46}"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332455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C37BCF-9076-4D7E-A9CB-3569E306EF46}" type="datetimeFigureOut">
              <a:rPr lang="en-US" smtClean="0"/>
              <a:t>6/17/2017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126443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C37BCF-9076-4D7E-A9CB-3569E306EF46}" type="datetimeFigureOut">
              <a:rPr lang="en-US" smtClean="0"/>
              <a:t>6/17/2017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397075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37BCF-9076-4D7E-A9CB-3569E306EF46}" type="datetimeFigureOut">
              <a:rPr lang="en-US" smtClean="0"/>
              <a:t>6/17/2017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166708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C37BCF-9076-4D7E-A9CB-3569E306EF46}"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276697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C37BCF-9076-4D7E-A9CB-3569E306EF46}"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8EB1B-FCA4-4631-9A90-52BAC1A7EAEB}" type="slidenum">
              <a:rPr lang="en-US" smtClean="0"/>
              <a:t>‹#›</a:t>
            </a:fld>
            <a:endParaRPr lang="en-US"/>
          </a:p>
        </p:txBody>
      </p:sp>
    </p:spTree>
    <p:extLst>
      <p:ext uri="{BB962C8B-B14F-4D97-AF65-F5344CB8AC3E}">
        <p14:creationId xmlns:p14="http://schemas.microsoft.com/office/powerpoint/2010/main" val="412995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37BCF-9076-4D7E-A9CB-3569E306EF46}" type="datetimeFigureOut">
              <a:rPr lang="en-US" smtClean="0"/>
              <a:t>6/17/2017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8EB1B-FCA4-4631-9A90-52BAC1A7EAEB}" type="slidenum">
              <a:rPr lang="en-US" smtClean="0"/>
              <a:t>‹#›</a:t>
            </a:fld>
            <a:endParaRPr lang="en-US"/>
          </a:p>
        </p:txBody>
      </p:sp>
    </p:spTree>
    <p:extLst>
      <p:ext uri="{BB962C8B-B14F-4D97-AF65-F5344CB8AC3E}">
        <p14:creationId xmlns:p14="http://schemas.microsoft.com/office/powerpoint/2010/main" val="79252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dirty="0">
                <a:solidFill>
                  <a:schemeClr val="bg1"/>
                </a:solidFill>
              </a:rPr>
              <a:t>NOTE: THE YOUTUBE VIDEO WILL BE PLAYED HERE… BEFORE ALL SLIDES!</a:t>
            </a:r>
          </a:p>
          <a:p>
            <a:pPr marL="0" indent="0" algn="ctr">
              <a:buNone/>
            </a:pPr>
            <a:r>
              <a:rPr lang="en-US" dirty="0">
                <a:solidFill>
                  <a:schemeClr val="bg1"/>
                </a:solidFill>
              </a:rPr>
              <a:t>THANKS!</a:t>
            </a:r>
          </a:p>
        </p:txBody>
      </p:sp>
    </p:spTree>
    <p:extLst>
      <p:ext uri="{BB962C8B-B14F-4D97-AF65-F5344CB8AC3E}">
        <p14:creationId xmlns:p14="http://schemas.microsoft.com/office/powerpoint/2010/main" val="348818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609600"/>
            <a:ext cx="3871740" cy="5516563"/>
          </a:xfrm>
        </p:spPr>
      </p:pic>
      <p:sp>
        <p:nvSpPr>
          <p:cNvPr id="5" name="TextBox 4"/>
          <p:cNvSpPr txBox="1"/>
          <p:nvPr/>
        </p:nvSpPr>
        <p:spPr>
          <a:xfrm>
            <a:off x="152400" y="651570"/>
            <a:ext cx="4038600" cy="3539430"/>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solidFill>
                  <a:schemeClr val="bg1"/>
                </a:solidFill>
              </a:rPr>
              <a:t>At that moment the Spirit of the LORD came powerfully upon him, and he ripped the lion's jaws apart with his bare hands. He did it as easily as if it were a young goat.</a:t>
            </a:r>
          </a:p>
          <a:p>
            <a:r>
              <a:rPr lang="en-US" sz="2800" dirty="0">
                <a:solidFill>
                  <a:schemeClr val="bg1"/>
                </a:solidFill>
              </a:rPr>
              <a:t>	   Judges 14:6 NLT</a:t>
            </a:r>
          </a:p>
        </p:txBody>
      </p:sp>
    </p:spTree>
    <p:extLst>
      <p:ext uri="{BB962C8B-B14F-4D97-AF65-F5344CB8AC3E}">
        <p14:creationId xmlns:p14="http://schemas.microsoft.com/office/powerpoint/2010/main" val="154769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pPr algn="l"/>
            <a:r>
              <a:rPr lang="en-US" sz="2800" dirty="0">
                <a:solidFill>
                  <a:schemeClr val="bg1"/>
                </a:solidFill>
              </a:rPr>
              <a:t>“So Samuel … anointed him in the midst of his brothers. And the Spirit of the Lord came mightily upon David from that day forward.”  1 Sam. 16:13</a:t>
            </a:r>
          </a:p>
        </p:txBody>
      </p:sp>
      <p:sp>
        <p:nvSpPr>
          <p:cNvPr id="3" name="Content Placeholder 2"/>
          <p:cNvSpPr>
            <a:spLocks noGrp="1"/>
          </p:cNvSpPr>
          <p:nvPr>
            <p:ph idx="1"/>
          </p:nvPr>
        </p:nvSpPr>
        <p:spPr>
          <a:xfrm>
            <a:off x="457200" y="2057400"/>
            <a:ext cx="8229600" cy="4068763"/>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46" y="1830386"/>
            <a:ext cx="7565454"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52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5592763"/>
          </a:xfrm>
        </p:spPr>
        <p:txBody>
          <a:bodyPr/>
          <a:lstStyle/>
          <a:p>
            <a:pPr marL="0" indent="0">
              <a:buNone/>
            </a:pPr>
            <a:r>
              <a:rPr lang="en-US" dirty="0">
                <a:solidFill>
                  <a:schemeClr val="bg1"/>
                </a:solidFill>
              </a:rPr>
              <a:t>“Jesus began his public ministry by claiming for himself the messianic expectation in Isaiah 61:1 – “The Spirit of the Lord is on me, because he has anointed me to preach good news to the poor” (Luke 4:18) – which reveals his own consciousness of receiving “the Spirit without limit” (John 3:34). </a:t>
            </a:r>
            <a:r>
              <a:rPr lang="en-US" b="1" dirty="0">
                <a:solidFill>
                  <a:schemeClr val="bg1"/>
                </a:solidFill>
              </a:rPr>
              <a:t>Jesus manifested the full range of gifts of the Spirit</a:t>
            </a:r>
            <a:r>
              <a:rPr lang="en-US" dirty="0">
                <a:solidFill>
                  <a:schemeClr val="bg1"/>
                </a:solidFill>
              </a:rPr>
              <a:t>. His life beautifully demonstrated the gifts of knowledge, wisdom, faith, and healing as signs of the kingdom.”</a:t>
            </a:r>
          </a:p>
          <a:p>
            <a:pPr marL="0" indent="0">
              <a:buNone/>
            </a:pPr>
            <a:r>
              <a:rPr lang="en-US" dirty="0">
                <a:solidFill>
                  <a:schemeClr val="bg1"/>
                </a:solidFill>
              </a:rPr>
              <a:t>	Douglas Webster, </a:t>
            </a:r>
            <a:r>
              <a:rPr lang="en-US" i="1" dirty="0">
                <a:solidFill>
                  <a:schemeClr val="bg1"/>
                </a:solidFill>
              </a:rPr>
              <a:t>A Passion for Christ</a:t>
            </a:r>
            <a:endParaRPr lang="en-US" dirty="0">
              <a:solidFill>
                <a:schemeClr val="bg1"/>
              </a:solidFill>
            </a:endParaRPr>
          </a:p>
        </p:txBody>
      </p:sp>
    </p:spTree>
    <p:extLst>
      <p:ext uri="{BB962C8B-B14F-4D97-AF65-F5344CB8AC3E}">
        <p14:creationId xmlns:p14="http://schemas.microsoft.com/office/powerpoint/2010/main" val="247118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50742" y="2057400"/>
            <a:ext cx="8229600" cy="4525963"/>
          </a:xfrm>
        </p:spPr>
        <p:txBody>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8969"/>
            <a:ext cx="8591597" cy="645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34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chemeClr val="bg1"/>
                </a:solidFill>
              </a:rPr>
              <a:t>“(You know) how God anointed Jesus of Nazareth </a:t>
            </a:r>
            <a:r>
              <a:rPr lang="en-US" b="1" dirty="0">
                <a:solidFill>
                  <a:schemeClr val="bg1"/>
                </a:solidFill>
              </a:rPr>
              <a:t>with the Holy Spirit and power</a:t>
            </a:r>
            <a:r>
              <a:rPr lang="en-US" dirty="0">
                <a:solidFill>
                  <a:schemeClr val="bg1"/>
                </a:solidFill>
              </a:rPr>
              <a:t>, and how he went around </a:t>
            </a:r>
            <a:r>
              <a:rPr lang="en-US" i="1" dirty="0">
                <a:solidFill>
                  <a:schemeClr val="bg1"/>
                </a:solidFill>
              </a:rPr>
              <a:t>doing good and healing </a:t>
            </a:r>
            <a:r>
              <a:rPr lang="en-US" dirty="0">
                <a:solidFill>
                  <a:schemeClr val="bg1"/>
                </a:solidFill>
              </a:rPr>
              <a:t>all who were under the power of the devil, because God was with him.” Acts 10:38 NIV</a:t>
            </a:r>
          </a:p>
        </p:txBody>
      </p:sp>
    </p:spTree>
    <p:extLst>
      <p:ext uri="{BB962C8B-B14F-4D97-AF65-F5344CB8AC3E}">
        <p14:creationId xmlns:p14="http://schemas.microsoft.com/office/powerpoint/2010/main" val="279927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a:solidFill>
                  <a:schemeClr val="bg1"/>
                </a:solidFill>
              </a:rPr>
              <a:t>“Precisely because the joy is set before us and we are </a:t>
            </a:r>
            <a:r>
              <a:rPr lang="en-US" b="1" dirty="0">
                <a:solidFill>
                  <a:schemeClr val="bg1"/>
                </a:solidFill>
              </a:rPr>
              <a:t>empowered by the Holy Spirit</a:t>
            </a:r>
            <a:r>
              <a:rPr lang="en-US" dirty="0">
                <a:solidFill>
                  <a:schemeClr val="bg1"/>
                </a:solidFill>
              </a:rPr>
              <a:t>, we are convinced that the example of Jesus is the practical pattern for the Christian life . . . The way to know Christ and to continue his ministry in the latter part of the twentieth century is to become like Jesus through the power of his Spirit.” </a:t>
            </a:r>
          </a:p>
          <a:p>
            <a:pPr marL="0" indent="0">
              <a:buNone/>
            </a:pPr>
            <a:r>
              <a:rPr lang="en-US" dirty="0">
                <a:solidFill>
                  <a:schemeClr val="bg1"/>
                </a:solidFill>
              </a:rPr>
              <a:t>	Webster, </a:t>
            </a:r>
            <a:r>
              <a:rPr lang="en-US" i="1" dirty="0">
                <a:solidFill>
                  <a:schemeClr val="bg1"/>
                </a:solidFill>
              </a:rPr>
              <a:t>A Passion for Christ</a:t>
            </a:r>
            <a:endParaRPr lang="en-US" dirty="0">
              <a:solidFill>
                <a:schemeClr val="bg1"/>
              </a:solidFill>
            </a:endParaRPr>
          </a:p>
        </p:txBody>
      </p:sp>
    </p:spTree>
    <p:extLst>
      <p:ext uri="{BB962C8B-B14F-4D97-AF65-F5344CB8AC3E}">
        <p14:creationId xmlns:p14="http://schemas.microsoft.com/office/powerpoint/2010/main" val="100333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Brookwood’s</a:t>
            </a:r>
            <a:r>
              <a:rPr lang="en-US" dirty="0">
                <a:solidFill>
                  <a:schemeClr val="bg1"/>
                </a:solidFill>
              </a:rPr>
              <a:t> Guiding Verse for Missions</a:t>
            </a:r>
          </a:p>
        </p:txBody>
      </p:sp>
      <p:sp>
        <p:nvSpPr>
          <p:cNvPr id="3" name="Content Placeholder 2"/>
          <p:cNvSpPr>
            <a:spLocks noGrp="1"/>
          </p:cNvSpPr>
          <p:nvPr>
            <p:ph idx="1"/>
          </p:nvPr>
        </p:nvSpPr>
        <p:spPr/>
        <p:txBody>
          <a:bodyPr>
            <a:normAutofit/>
          </a:bodyPr>
          <a:lstStyle/>
          <a:p>
            <a:pPr marL="0" indent="0">
              <a:buNone/>
            </a:pPr>
            <a:endParaRPr lang="en-US" sz="3000" dirty="0">
              <a:solidFill>
                <a:schemeClr val="bg1"/>
              </a:solidFill>
            </a:endParaRPr>
          </a:p>
          <a:p>
            <a:pPr marL="0" indent="0">
              <a:buNone/>
            </a:pPr>
            <a:r>
              <a:rPr lang="en-US" sz="3000" dirty="0">
                <a:solidFill>
                  <a:schemeClr val="bg1"/>
                </a:solidFill>
              </a:rPr>
              <a:t>“But you will receive power when the Holy Spirit comes on you; and you will be my witnesses in Jerusalem, and in all Judea and Samaria, and to the ends of the Earth.”</a:t>
            </a:r>
          </a:p>
          <a:p>
            <a:pPr marL="0" indent="0">
              <a:buNone/>
            </a:pPr>
            <a:r>
              <a:rPr lang="en-US" sz="3000" dirty="0">
                <a:solidFill>
                  <a:schemeClr val="bg1"/>
                </a:solidFill>
              </a:rPr>
              <a:t>					Acts 1:8</a:t>
            </a:r>
          </a:p>
        </p:txBody>
      </p:sp>
    </p:spTree>
    <p:extLst>
      <p:ext uri="{BB962C8B-B14F-4D97-AF65-F5344CB8AC3E}">
        <p14:creationId xmlns:p14="http://schemas.microsoft.com/office/powerpoint/2010/main" val="284299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Do we walk in the power of Spirit as Christ did?</a:t>
            </a:r>
          </a:p>
        </p:txBody>
      </p:sp>
      <p:sp>
        <p:nvSpPr>
          <p:cNvPr id="3" name="Content Placeholder 2"/>
          <p:cNvSpPr>
            <a:spLocks noGrp="1"/>
          </p:cNvSpPr>
          <p:nvPr>
            <p:ph idx="1"/>
          </p:nvPr>
        </p:nvSpPr>
        <p:spPr/>
        <p:txBody>
          <a:bodyPr>
            <a:normAutofit fontScale="92500" lnSpcReduction="20000"/>
          </a:bodyPr>
          <a:lstStyle/>
          <a:p>
            <a:pPr lvl="0">
              <a:lnSpc>
                <a:spcPct val="115000"/>
              </a:lnSpc>
              <a:spcBef>
                <a:spcPts val="0"/>
              </a:spcBef>
              <a:buFont typeface="+mj-lt"/>
              <a:buAutoNum type="romanUcPeriod"/>
            </a:pPr>
            <a:r>
              <a:rPr lang="en-US" dirty="0">
                <a:solidFill>
                  <a:schemeClr val="bg1"/>
                </a:solidFill>
                <a:ea typeface="Calibri"/>
                <a:cs typeface="Times New Roman"/>
              </a:rPr>
              <a:t>Love the unlovable.  Engage the marginalized.</a:t>
            </a:r>
          </a:p>
          <a:p>
            <a:pPr lvl="0">
              <a:lnSpc>
                <a:spcPct val="115000"/>
              </a:lnSpc>
              <a:spcBef>
                <a:spcPts val="0"/>
              </a:spcBef>
              <a:buFont typeface="+mj-lt"/>
              <a:buAutoNum type="romanUcPeriod"/>
            </a:pPr>
            <a:r>
              <a:rPr lang="en-US" dirty="0">
                <a:solidFill>
                  <a:schemeClr val="bg1"/>
                </a:solidFill>
                <a:ea typeface="Calibri"/>
                <a:cs typeface="Times New Roman"/>
              </a:rPr>
              <a:t>Engage mainstream culture - Make fools of the wise – salt and light? </a:t>
            </a:r>
          </a:p>
          <a:p>
            <a:pPr lvl="0">
              <a:lnSpc>
                <a:spcPct val="115000"/>
              </a:lnSpc>
              <a:spcBef>
                <a:spcPts val="0"/>
              </a:spcBef>
              <a:buFont typeface="+mj-lt"/>
              <a:buAutoNum type="romanUcPeriod"/>
            </a:pPr>
            <a:r>
              <a:rPr lang="en-US" dirty="0">
                <a:solidFill>
                  <a:schemeClr val="bg1"/>
                </a:solidFill>
                <a:ea typeface="Calibri"/>
                <a:cs typeface="Times New Roman"/>
              </a:rPr>
              <a:t>Heal and work miracles (Mission partners)</a:t>
            </a:r>
          </a:p>
          <a:p>
            <a:pPr lvl="0">
              <a:lnSpc>
                <a:spcPct val="115000"/>
              </a:lnSpc>
              <a:spcBef>
                <a:spcPts val="0"/>
              </a:spcBef>
              <a:buFont typeface="+mj-lt"/>
              <a:buAutoNum type="romanUcPeriod"/>
            </a:pPr>
            <a:r>
              <a:rPr lang="en-US" dirty="0">
                <a:solidFill>
                  <a:schemeClr val="bg1"/>
                </a:solidFill>
                <a:ea typeface="Calibri"/>
                <a:cs typeface="Times New Roman"/>
              </a:rPr>
              <a:t>Surrender all – “Not my will, but yours, Father”</a:t>
            </a:r>
          </a:p>
          <a:p>
            <a:pPr lvl="0">
              <a:lnSpc>
                <a:spcPct val="115000"/>
              </a:lnSpc>
              <a:spcBef>
                <a:spcPts val="0"/>
              </a:spcBef>
              <a:buFont typeface="+mj-lt"/>
              <a:buAutoNum type="romanUcPeriod"/>
            </a:pPr>
            <a:r>
              <a:rPr lang="en-US" dirty="0">
                <a:solidFill>
                  <a:schemeClr val="bg1"/>
                </a:solidFill>
                <a:ea typeface="Calibri"/>
                <a:cs typeface="Times New Roman"/>
              </a:rPr>
              <a:t>Unique in being raised from the dead in the power of the Spirit!</a:t>
            </a:r>
          </a:p>
          <a:p>
            <a:pPr lvl="1">
              <a:lnSpc>
                <a:spcPct val="115000"/>
              </a:lnSpc>
              <a:spcBef>
                <a:spcPts val="0"/>
              </a:spcBef>
              <a:buFont typeface="+mj-lt"/>
              <a:buAutoNum type="alphaLcPeriod"/>
            </a:pPr>
            <a:r>
              <a:rPr lang="en-US" dirty="0">
                <a:solidFill>
                  <a:schemeClr val="bg1"/>
                </a:solidFill>
                <a:ea typeface="Calibri"/>
                <a:cs typeface="Times New Roman"/>
              </a:rPr>
              <a:t>Energy, enthusiasm, focus, purpose</a:t>
            </a:r>
          </a:p>
          <a:p>
            <a:pPr lvl="1">
              <a:lnSpc>
                <a:spcPct val="115000"/>
              </a:lnSpc>
              <a:spcBef>
                <a:spcPts val="0"/>
              </a:spcBef>
              <a:buFont typeface="+mj-lt"/>
              <a:buAutoNum type="alphaLcPeriod"/>
            </a:pPr>
            <a:r>
              <a:rPr lang="en-US" dirty="0">
                <a:solidFill>
                  <a:schemeClr val="bg1"/>
                </a:solidFill>
                <a:ea typeface="Calibri"/>
                <a:cs typeface="Times New Roman"/>
              </a:rPr>
              <a:t>Transformation</a:t>
            </a:r>
          </a:p>
          <a:p>
            <a:pPr lvl="1">
              <a:lnSpc>
                <a:spcPct val="115000"/>
              </a:lnSpc>
              <a:spcBef>
                <a:spcPts val="0"/>
              </a:spcBef>
              <a:spcAft>
                <a:spcPts val="1000"/>
              </a:spcAft>
              <a:buFont typeface="+mj-lt"/>
              <a:buAutoNum type="alphaLcPeriod"/>
            </a:pPr>
            <a:r>
              <a:rPr lang="en-US" dirty="0">
                <a:solidFill>
                  <a:schemeClr val="bg1"/>
                </a:solidFill>
                <a:ea typeface="Calibri"/>
                <a:cs typeface="Times New Roman"/>
              </a:rPr>
              <a:t>Life-giving or life-taking</a:t>
            </a:r>
          </a:p>
        </p:txBody>
      </p:sp>
    </p:spTree>
    <p:extLst>
      <p:ext uri="{BB962C8B-B14F-4D97-AF65-F5344CB8AC3E}">
        <p14:creationId xmlns:p14="http://schemas.microsoft.com/office/powerpoint/2010/main" val="1337986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2948</TotalTime>
  <Words>415</Words>
  <Application>Microsoft Office PowerPoint</Application>
  <PresentationFormat>On-screen Show (4:3)</PresentationFormat>
  <Paragraphs>23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“So Samuel … anointed him in the midst of his brothers. And the Spirit of the Lord came mightily upon David from that day forward.”  1 Sam. 16:13</vt:lpstr>
      <vt:lpstr>PowerPoint Presentation</vt:lpstr>
      <vt:lpstr>PowerPoint Presentation</vt:lpstr>
      <vt:lpstr>PowerPoint Presentation</vt:lpstr>
      <vt:lpstr>PowerPoint Presentation</vt:lpstr>
      <vt:lpstr>Brookwood’s Guiding Verse for Missions</vt:lpstr>
      <vt:lpstr>Do we walk in the power of Spirit as Christ did?</vt:lpstr>
    </vt:vector>
  </TitlesOfParts>
  <Company>Brookwood Baptist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Dempsey</dc:creator>
  <cp:lastModifiedBy>Rhea</cp:lastModifiedBy>
  <cp:revision>10</cp:revision>
  <dcterms:created xsi:type="dcterms:W3CDTF">2017-06-15T19:46:19Z</dcterms:created>
  <dcterms:modified xsi:type="dcterms:W3CDTF">2017-06-17T21:30:34Z</dcterms:modified>
</cp:coreProperties>
</file>