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3" r:id="rId7"/>
    <p:sldId id="262" r:id="rId8"/>
    <p:sldId id="265" r:id="rId9"/>
    <p:sldId id="268" r:id="rId10"/>
    <p:sldId id="286" r:id="rId11"/>
    <p:sldId id="269" r:id="rId12"/>
    <p:sldId id="270" r:id="rId13"/>
    <p:sldId id="264" r:id="rId14"/>
    <p:sldId id="275" r:id="rId15"/>
    <p:sldId id="278" r:id="rId16"/>
    <p:sldId id="279" r:id="rId17"/>
    <p:sldId id="280" r:id="rId18"/>
    <p:sldId id="285" r:id="rId19"/>
    <p:sldId id="287" r:id="rId20"/>
    <p:sldId id="2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83"/>
    <p:restoredTop sz="94246"/>
  </p:normalViewPr>
  <p:slideViewPr>
    <p:cSldViewPr snapToGrid="0" snapToObjects="1">
      <p:cViewPr varScale="1">
        <p:scale>
          <a:sx n="85" d="100"/>
          <a:sy n="85" d="100"/>
        </p:scale>
        <p:origin x="19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D4A8-3819-D944-A87D-089C46DB9B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2C4559-F624-0046-8199-29B4956985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5D12F1-C4BB-B548-A8AA-C96564DE4659}"/>
              </a:ext>
            </a:extLst>
          </p:cNvPr>
          <p:cNvSpPr>
            <a:spLocks noGrp="1"/>
          </p:cNvSpPr>
          <p:nvPr>
            <p:ph type="dt" sz="half" idx="10"/>
          </p:nvPr>
        </p:nvSpPr>
        <p:spPr/>
        <p:txBody>
          <a:bodyPr/>
          <a:lstStyle/>
          <a:p>
            <a:fld id="{55D7421F-4244-D34B-BE34-9478BED243D2}" type="datetimeFigureOut">
              <a:rPr lang="en-US" smtClean="0"/>
              <a:t>9/5/19</a:t>
            </a:fld>
            <a:endParaRPr lang="en-US"/>
          </a:p>
        </p:txBody>
      </p:sp>
      <p:sp>
        <p:nvSpPr>
          <p:cNvPr id="5" name="Footer Placeholder 4">
            <a:extLst>
              <a:ext uri="{FF2B5EF4-FFF2-40B4-BE49-F238E27FC236}">
                <a16:creationId xmlns:a16="http://schemas.microsoft.com/office/drawing/2014/main" id="{ED7B5D7D-B9B1-2B40-BF37-E99CA5CB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8CCA0-EC00-604B-9286-0B506C5373BC}"/>
              </a:ext>
            </a:extLst>
          </p:cNvPr>
          <p:cNvSpPr>
            <a:spLocks noGrp="1"/>
          </p:cNvSpPr>
          <p:nvPr>
            <p:ph type="sldNum" sz="quarter" idx="12"/>
          </p:nvPr>
        </p:nvSpPr>
        <p:spPr/>
        <p:txBody>
          <a:bodyPr/>
          <a:lstStyle/>
          <a:p>
            <a:fld id="{CB95992A-B36E-DD44-8889-D43631BB83D1}" type="slidenum">
              <a:rPr lang="en-US" smtClean="0"/>
              <a:t>‹#›</a:t>
            </a:fld>
            <a:endParaRPr lang="en-US"/>
          </a:p>
        </p:txBody>
      </p:sp>
    </p:spTree>
    <p:extLst>
      <p:ext uri="{BB962C8B-B14F-4D97-AF65-F5344CB8AC3E}">
        <p14:creationId xmlns:p14="http://schemas.microsoft.com/office/powerpoint/2010/main" val="2499949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EC04-6C9E-0548-BEEB-858913DB3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067ABC-FAAF-6845-90AB-59ABA1B2367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8CC11-69EB-C64F-8228-B7385F790CA8}"/>
              </a:ext>
            </a:extLst>
          </p:cNvPr>
          <p:cNvSpPr>
            <a:spLocks noGrp="1"/>
          </p:cNvSpPr>
          <p:nvPr>
            <p:ph type="dt" sz="half" idx="10"/>
          </p:nvPr>
        </p:nvSpPr>
        <p:spPr/>
        <p:txBody>
          <a:bodyPr/>
          <a:lstStyle/>
          <a:p>
            <a:fld id="{55D7421F-4244-D34B-BE34-9478BED243D2}" type="datetimeFigureOut">
              <a:rPr lang="en-US" smtClean="0"/>
              <a:t>9/5/19</a:t>
            </a:fld>
            <a:endParaRPr lang="en-US"/>
          </a:p>
        </p:txBody>
      </p:sp>
      <p:sp>
        <p:nvSpPr>
          <p:cNvPr id="5" name="Footer Placeholder 4">
            <a:extLst>
              <a:ext uri="{FF2B5EF4-FFF2-40B4-BE49-F238E27FC236}">
                <a16:creationId xmlns:a16="http://schemas.microsoft.com/office/drawing/2014/main" id="{D1446FC8-204B-6644-9DC9-DF54DD26C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A6B97-C2FC-984D-B8A1-01F15C295D84}"/>
              </a:ext>
            </a:extLst>
          </p:cNvPr>
          <p:cNvSpPr>
            <a:spLocks noGrp="1"/>
          </p:cNvSpPr>
          <p:nvPr>
            <p:ph type="sldNum" sz="quarter" idx="12"/>
          </p:nvPr>
        </p:nvSpPr>
        <p:spPr/>
        <p:txBody>
          <a:bodyPr/>
          <a:lstStyle/>
          <a:p>
            <a:fld id="{CB95992A-B36E-DD44-8889-D43631BB83D1}" type="slidenum">
              <a:rPr lang="en-US" smtClean="0"/>
              <a:t>‹#›</a:t>
            </a:fld>
            <a:endParaRPr lang="en-US"/>
          </a:p>
        </p:txBody>
      </p:sp>
    </p:spTree>
    <p:extLst>
      <p:ext uri="{BB962C8B-B14F-4D97-AF65-F5344CB8AC3E}">
        <p14:creationId xmlns:p14="http://schemas.microsoft.com/office/powerpoint/2010/main" val="2656101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1CAD9F-8D41-9740-9CE4-7BCA942056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6565FA-69C8-4642-9CF2-D9CB85E3B2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E8EF7-FE1B-064A-A32D-6975BC013CA1}"/>
              </a:ext>
            </a:extLst>
          </p:cNvPr>
          <p:cNvSpPr>
            <a:spLocks noGrp="1"/>
          </p:cNvSpPr>
          <p:nvPr>
            <p:ph type="dt" sz="half" idx="10"/>
          </p:nvPr>
        </p:nvSpPr>
        <p:spPr/>
        <p:txBody>
          <a:bodyPr/>
          <a:lstStyle/>
          <a:p>
            <a:fld id="{55D7421F-4244-D34B-BE34-9478BED243D2}" type="datetimeFigureOut">
              <a:rPr lang="en-US" smtClean="0"/>
              <a:t>9/5/19</a:t>
            </a:fld>
            <a:endParaRPr lang="en-US"/>
          </a:p>
        </p:txBody>
      </p:sp>
      <p:sp>
        <p:nvSpPr>
          <p:cNvPr id="5" name="Footer Placeholder 4">
            <a:extLst>
              <a:ext uri="{FF2B5EF4-FFF2-40B4-BE49-F238E27FC236}">
                <a16:creationId xmlns:a16="http://schemas.microsoft.com/office/drawing/2014/main" id="{AA1F2FD4-AE49-9B45-BCE2-96BBB8B64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74E7A0-205E-6D4C-A10B-BE7B036BDCA1}"/>
              </a:ext>
            </a:extLst>
          </p:cNvPr>
          <p:cNvSpPr>
            <a:spLocks noGrp="1"/>
          </p:cNvSpPr>
          <p:nvPr>
            <p:ph type="sldNum" sz="quarter" idx="12"/>
          </p:nvPr>
        </p:nvSpPr>
        <p:spPr/>
        <p:txBody>
          <a:bodyPr/>
          <a:lstStyle/>
          <a:p>
            <a:fld id="{CB95992A-B36E-DD44-8889-D43631BB83D1}" type="slidenum">
              <a:rPr lang="en-US" smtClean="0"/>
              <a:t>‹#›</a:t>
            </a:fld>
            <a:endParaRPr lang="en-US"/>
          </a:p>
        </p:txBody>
      </p:sp>
    </p:spTree>
    <p:extLst>
      <p:ext uri="{BB962C8B-B14F-4D97-AF65-F5344CB8AC3E}">
        <p14:creationId xmlns:p14="http://schemas.microsoft.com/office/powerpoint/2010/main" val="2024527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2ECD-87E2-AF42-86FA-9A95D8771C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5E8059-A4C9-5342-AD03-F2B7E6DCCA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8ED40-1FDE-D046-90C4-5E80B44739D5}"/>
              </a:ext>
            </a:extLst>
          </p:cNvPr>
          <p:cNvSpPr>
            <a:spLocks noGrp="1"/>
          </p:cNvSpPr>
          <p:nvPr>
            <p:ph type="dt" sz="half" idx="10"/>
          </p:nvPr>
        </p:nvSpPr>
        <p:spPr/>
        <p:txBody>
          <a:bodyPr/>
          <a:lstStyle/>
          <a:p>
            <a:fld id="{55D7421F-4244-D34B-BE34-9478BED243D2}" type="datetimeFigureOut">
              <a:rPr lang="en-US" smtClean="0"/>
              <a:t>9/5/19</a:t>
            </a:fld>
            <a:endParaRPr lang="en-US"/>
          </a:p>
        </p:txBody>
      </p:sp>
      <p:sp>
        <p:nvSpPr>
          <p:cNvPr id="5" name="Footer Placeholder 4">
            <a:extLst>
              <a:ext uri="{FF2B5EF4-FFF2-40B4-BE49-F238E27FC236}">
                <a16:creationId xmlns:a16="http://schemas.microsoft.com/office/drawing/2014/main" id="{215A5678-EC9B-904D-8BC3-F6944FF49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D49AD-C1F1-A940-89DD-479AE6FF2BEB}"/>
              </a:ext>
            </a:extLst>
          </p:cNvPr>
          <p:cNvSpPr>
            <a:spLocks noGrp="1"/>
          </p:cNvSpPr>
          <p:nvPr>
            <p:ph type="sldNum" sz="quarter" idx="12"/>
          </p:nvPr>
        </p:nvSpPr>
        <p:spPr/>
        <p:txBody>
          <a:bodyPr/>
          <a:lstStyle/>
          <a:p>
            <a:fld id="{CB95992A-B36E-DD44-8889-D43631BB83D1}" type="slidenum">
              <a:rPr lang="en-US" smtClean="0"/>
              <a:t>‹#›</a:t>
            </a:fld>
            <a:endParaRPr lang="en-US"/>
          </a:p>
        </p:txBody>
      </p:sp>
    </p:spTree>
    <p:extLst>
      <p:ext uri="{BB962C8B-B14F-4D97-AF65-F5344CB8AC3E}">
        <p14:creationId xmlns:p14="http://schemas.microsoft.com/office/powerpoint/2010/main" val="1543971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2933-C39D-7342-948D-CD00F46659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90E217-F328-254B-BD53-CEA94F3536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797413-97B2-8040-98A0-AB3C8BAD6FDF}"/>
              </a:ext>
            </a:extLst>
          </p:cNvPr>
          <p:cNvSpPr>
            <a:spLocks noGrp="1"/>
          </p:cNvSpPr>
          <p:nvPr>
            <p:ph type="dt" sz="half" idx="10"/>
          </p:nvPr>
        </p:nvSpPr>
        <p:spPr/>
        <p:txBody>
          <a:bodyPr/>
          <a:lstStyle/>
          <a:p>
            <a:fld id="{55D7421F-4244-D34B-BE34-9478BED243D2}" type="datetimeFigureOut">
              <a:rPr lang="en-US" smtClean="0"/>
              <a:t>9/5/19</a:t>
            </a:fld>
            <a:endParaRPr lang="en-US"/>
          </a:p>
        </p:txBody>
      </p:sp>
      <p:sp>
        <p:nvSpPr>
          <p:cNvPr id="5" name="Footer Placeholder 4">
            <a:extLst>
              <a:ext uri="{FF2B5EF4-FFF2-40B4-BE49-F238E27FC236}">
                <a16:creationId xmlns:a16="http://schemas.microsoft.com/office/drawing/2014/main" id="{A801DFEC-F07A-C645-9F36-7753A535E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E3CD6-D91A-834A-B726-3BE1BC0E8F87}"/>
              </a:ext>
            </a:extLst>
          </p:cNvPr>
          <p:cNvSpPr>
            <a:spLocks noGrp="1"/>
          </p:cNvSpPr>
          <p:nvPr>
            <p:ph type="sldNum" sz="quarter" idx="12"/>
          </p:nvPr>
        </p:nvSpPr>
        <p:spPr/>
        <p:txBody>
          <a:bodyPr/>
          <a:lstStyle/>
          <a:p>
            <a:fld id="{CB95992A-B36E-DD44-8889-D43631BB83D1}" type="slidenum">
              <a:rPr lang="en-US" smtClean="0"/>
              <a:t>‹#›</a:t>
            </a:fld>
            <a:endParaRPr lang="en-US"/>
          </a:p>
        </p:txBody>
      </p:sp>
    </p:spTree>
    <p:extLst>
      <p:ext uri="{BB962C8B-B14F-4D97-AF65-F5344CB8AC3E}">
        <p14:creationId xmlns:p14="http://schemas.microsoft.com/office/powerpoint/2010/main" val="2847544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2FB9A-F097-1848-8EC5-C5672017FC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980FB1-2597-9847-A71C-CCFFCEEC5C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9C22E6-7DAF-3647-BA40-A34E91B9E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73F403-8318-CF4A-B811-8561ADCBE148}"/>
              </a:ext>
            </a:extLst>
          </p:cNvPr>
          <p:cNvSpPr>
            <a:spLocks noGrp="1"/>
          </p:cNvSpPr>
          <p:nvPr>
            <p:ph type="dt" sz="half" idx="10"/>
          </p:nvPr>
        </p:nvSpPr>
        <p:spPr/>
        <p:txBody>
          <a:bodyPr/>
          <a:lstStyle/>
          <a:p>
            <a:fld id="{55D7421F-4244-D34B-BE34-9478BED243D2}" type="datetimeFigureOut">
              <a:rPr lang="en-US" smtClean="0"/>
              <a:t>9/5/19</a:t>
            </a:fld>
            <a:endParaRPr lang="en-US"/>
          </a:p>
        </p:txBody>
      </p:sp>
      <p:sp>
        <p:nvSpPr>
          <p:cNvPr id="6" name="Footer Placeholder 5">
            <a:extLst>
              <a:ext uri="{FF2B5EF4-FFF2-40B4-BE49-F238E27FC236}">
                <a16:creationId xmlns:a16="http://schemas.microsoft.com/office/drawing/2014/main" id="{7D67F3B1-3E7A-7E4F-8C32-D239740C48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5FB1A-426A-F147-9A47-88E81B875A92}"/>
              </a:ext>
            </a:extLst>
          </p:cNvPr>
          <p:cNvSpPr>
            <a:spLocks noGrp="1"/>
          </p:cNvSpPr>
          <p:nvPr>
            <p:ph type="sldNum" sz="quarter" idx="12"/>
          </p:nvPr>
        </p:nvSpPr>
        <p:spPr/>
        <p:txBody>
          <a:bodyPr/>
          <a:lstStyle/>
          <a:p>
            <a:fld id="{CB95992A-B36E-DD44-8889-D43631BB83D1}" type="slidenum">
              <a:rPr lang="en-US" smtClean="0"/>
              <a:t>‹#›</a:t>
            </a:fld>
            <a:endParaRPr lang="en-US"/>
          </a:p>
        </p:txBody>
      </p:sp>
    </p:spTree>
    <p:extLst>
      <p:ext uri="{BB962C8B-B14F-4D97-AF65-F5344CB8AC3E}">
        <p14:creationId xmlns:p14="http://schemas.microsoft.com/office/powerpoint/2010/main" val="61276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636E6-A666-CC4D-96B6-B16047B67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4003E-BE26-6D4E-946C-C7A7586BD4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A82DD8-239A-8C43-9542-57BE1CED66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64812E-3680-CC4F-B30F-0EBEA1118F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8363EF-82C4-5F4A-B9F9-78EFB1E39CD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ABCE4-553C-9542-BA40-9663BC1C10F3}"/>
              </a:ext>
            </a:extLst>
          </p:cNvPr>
          <p:cNvSpPr>
            <a:spLocks noGrp="1"/>
          </p:cNvSpPr>
          <p:nvPr>
            <p:ph type="dt" sz="half" idx="10"/>
          </p:nvPr>
        </p:nvSpPr>
        <p:spPr/>
        <p:txBody>
          <a:bodyPr/>
          <a:lstStyle/>
          <a:p>
            <a:fld id="{55D7421F-4244-D34B-BE34-9478BED243D2}" type="datetimeFigureOut">
              <a:rPr lang="en-US" smtClean="0"/>
              <a:t>9/5/19</a:t>
            </a:fld>
            <a:endParaRPr lang="en-US"/>
          </a:p>
        </p:txBody>
      </p:sp>
      <p:sp>
        <p:nvSpPr>
          <p:cNvPr id="8" name="Footer Placeholder 7">
            <a:extLst>
              <a:ext uri="{FF2B5EF4-FFF2-40B4-BE49-F238E27FC236}">
                <a16:creationId xmlns:a16="http://schemas.microsoft.com/office/drawing/2014/main" id="{B8A2AC43-048C-544B-834A-02552AE1E9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CD5EE5-74C8-D648-9205-84C4F13A0461}"/>
              </a:ext>
            </a:extLst>
          </p:cNvPr>
          <p:cNvSpPr>
            <a:spLocks noGrp="1"/>
          </p:cNvSpPr>
          <p:nvPr>
            <p:ph type="sldNum" sz="quarter" idx="12"/>
          </p:nvPr>
        </p:nvSpPr>
        <p:spPr/>
        <p:txBody>
          <a:bodyPr/>
          <a:lstStyle/>
          <a:p>
            <a:fld id="{CB95992A-B36E-DD44-8889-D43631BB83D1}" type="slidenum">
              <a:rPr lang="en-US" smtClean="0"/>
              <a:t>‹#›</a:t>
            </a:fld>
            <a:endParaRPr lang="en-US"/>
          </a:p>
        </p:txBody>
      </p:sp>
    </p:spTree>
    <p:extLst>
      <p:ext uri="{BB962C8B-B14F-4D97-AF65-F5344CB8AC3E}">
        <p14:creationId xmlns:p14="http://schemas.microsoft.com/office/powerpoint/2010/main" val="799213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1F44-B9DE-7D47-B347-EE3D81A551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5FA92E-8E08-5849-9153-545095A4DC47}"/>
              </a:ext>
            </a:extLst>
          </p:cNvPr>
          <p:cNvSpPr>
            <a:spLocks noGrp="1"/>
          </p:cNvSpPr>
          <p:nvPr>
            <p:ph type="dt" sz="half" idx="10"/>
          </p:nvPr>
        </p:nvSpPr>
        <p:spPr/>
        <p:txBody>
          <a:bodyPr/>
          <a:lstStyle/>
          <a:p>
            <a:fld id="{55D7421F-4244-D34B-BE34-9478BED243D2}" type="datetimeFigureOut">
              <a:rPr lang="en-US" smtClean="0"/>
              <a:t>9/5/19</a:t>
            </a:fld>
            <a:endParaRPr lang="en-US"/>
          </a:p>
        </p:txBody>
      </p:sp>
      <p:sp>
        <p:nvSpPr>
          <p:cNvPr id="4" name="Footer Placeholder 3">
            <a:extLst>
              <a:ext uri="{FF2B5EF4-FFF2-40B4-BE49-F238E27FC236}">
                <a16:creationId xmlns:a16="http://schemas.microsoft.com/office/drawing/2014/main" id="{DB2ED2BF-D309-DD4C-B92C-18FE7706FE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30851-9DB2-544F-8112-5242B44B4223}"/>
              </a:ext>
            </a:extLst>
          </p:cNvPr>
          <p:cNvSpPr>
            <a:spLocks noGrp="1"/>
          </p:cNvSpPr>
          <p:nvPr>
            <p:ph type="sldNum" sz="quarter" idx="12"/>
          </p:nvPr>
        </p:nvSpPr>
        <p:spPr/>
        <p:txBody>
          <a:bodyPr/>
          <a:lstStyle/>
          <a:p>
            <a:fld id="{CB95992A-B36E-DD44-8889-D43631BB83D1}" type="slidenum">
              <a:rPr lang="en-US" smtClean="0"/>
              <a:t>‹#›</a:t>
            </a:fld>
            <a:endParaRPr lang="en-US"/>
          </a:p>
        </p:txBody>
      </p:sp>
    </p:spTree>
    <p:extLst>
      <p:ext uri="{BB962C8B-B14F-4D97-AF65-F5344CB8AC3E}">
        <p14:creationId xmlns:p14="http://schemas.microsoft.com/office/powerpoint/2010/main" val="31696489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BA1D58-FFDF-B44B-A173-2F73B882900D}"/>
              </a:ext>
            </a:extLst>
          </p:cNvPr>
          <p:cNvSpPr>
            <a:spLocks noGrp="1"/>
          </p:cNvSpPr>
          <p:nvPr>
            <p:ph type="dt" sz="half" idx="10"/>
          </p:nvPr>
        </p:nvSpPr>
        <p:spPr/>
        <p:txBody>
          <a:bodyPr/>
          <a:lstStyle/>
          <a:p>
            <a:fld id="{55D7421F-4244-D34B-BE34-9478BED243D2}" type="datetimeFigureOut">
              <a:rPr lang="en-US" smtClean="0"/>
              <a:t>9/5/19</a:t>
            </a:fld>
            <a:endParaRPr lang="en-US"/>
          </a:p>
        </p:txBody>
      </p:sp>
      <p:sp>
        <p:nvSpPr>
          <p:cNvPr id="3" name="Footer Placeholder 2">
            <a:extLst>
              <a:ext uri="{FF2B5EF4-FFF2-40B4-BE49-F238E27FC236}">
                <a16:creationId xmlns:a16="http://schemas.microsoft.com/office/drawing/2014/main" id="{BD5753C4-F522-F24F-B5BC-57CA5A3AFD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FAD707-26B3-5E46-9197-6BA0EDDBE5EE}"/>
              </a:ext>
            </a:extLst>
          </p:cNvPr>
          <p:cNvSpPr>
            <a:spLocks noGrp="1"/>
          </p:cNvSpPr>
          <p:nvPr>
            <p:ph type="sldNum" sz="quarter" idx="12"/>
          </p:nvPr>
        </p:nvSpPr>
        <p:spPr/>
        <p:txBody>
          <a:bodyPr/>
          <a:lstStyle/>
          <a:p>
            <a:fld id="{CB95992A-B36E-DD44-8889-D43631BB83D1}" type="slidenum">
              <a:rPr lang="en-US" smtClean="0"/>
              <a:t>‹#›</a:t>
            </a:fld>
            <a:endParaRPr lang="en-US"/>
          </a:p>
        </p:txBody>
      </p:sp>
    </p:spTree>
    <p:extLst>
      <p:ext uri="{BB962C8B-B14F-4D97-AF65-F5344CB8AC3E}">
        <p14:creationId xmlns:p14="http://schemas.microsoft.com/office/powerpoint/2010/main" val="1816906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04F9-AFA4-4B40-AF60-AE755CAA1C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EF3C0D-5F11-B94B-8FA9-519EAD0403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4C083-F211-9F42-AAC3-7DDAE6966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0DFCC9-BD2C-254F-91F1-9AAD63E681A3}"/>
              </a:ext>
            </a:extLst>
          </p:cNvPr>
          <p:cNvSpPr>
            <a:spLocks noGrp="1"/>
          </p:cNvSpPr>
          <p:nvPr>
            <p:ph type="dt" sz="half" idx="10"/>
          </p:nvPr>
        </p:nvSpPr>
        <p:spPr/>
        <p:txBody>
          <a:bodyPr/>
          <a:lstStyle/>
          <a:p>
            <a:fld id="{55D7421F-4244-D34B-BE34-9478BED243D2}" type="datetimeFigureOut">
              <a:rPr lang="en-US" smtClean="0"/>
              <a:t>9/5/19</a:t>
            </a:fld>
            <a:endParaRPr lang="en-US"/>
          </a:p>
        </p:txBody>
      </p:sp>
      <p:sp>
        <p:nvSpPr>
          <p:cNvPr id="6" name="Footer Placeholder 5">
            <a:extLst>
              <a:ext uri="{FF2B5EF4-FFF2-40B4-BE49-F238E27FC236}">
                <a16:creationId xmlns:a16="http://schemas.microsoft.com/office/drawing/2014/main" id="{F7549956-51AB-CE47-A0F6-ECD5251C2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4BA47-0C68-4F44-AEA6-CAD1EF4C1730}"/>
              </a:ext>
            </a:extLst>
          </p:cNvPr>
          <p:cNvSpPr>
            <a:spLocks noGrp="1"/>
          </p:cNvSpPr>
          <p:nvPr>
            <p:ph type="sldNum" sz="quarter" idx="12"/>
          </p:nvPr>
        </p:nvSpPr>
        <p:spPr/>
        <p:txBody>
          <a:bodyPr/>
          <a:lstStyle/>
          <a:p>
            <a:fld id="{CB95992A-B36E-DD44-8889-D43631BB83D1}" type="slidenum">
              <a:rPr lang="en-US" smtClean="0"/>
              <a:t>‹#›</a:t>
            </a:fld>
            <a:endParaRPr lang="en-US"/>
          </a:p>
        </p:txBody>
      </p:sp>
    </p:spTree>
    <p:extLst>
      <p:ext uri="{BB962C8B-B14F-4D97-AF65-F5344CB8AC3E}">
        <p14:creationId xmlns:p14="http://schemas.microsoft.com/office/powerpoint/2010/main" val="1785389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C041-B040-084B-B836-5E8BDA1ECE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F86A97-8A90-1143-9C78-CF8E7A8614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35AF9E-FA80-D841-9B39-CBFFB80CE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7C618A-572E-1E4A-98F2-56BAD0DA18C8}"/>
              </a:ext>
            </a:extLst>
          </p:cNvPr>
          <p:cNvSpPr>
            <a:spLocks noGrp="1"/>
          </p:cNvSpPr>
          <p:nvPr>
            <p:ph type="dt" sz="half" idx="10"/>
          </p:nvPr>
        </p:nvSpPr>
        <p:spPr/>
        <p:txBody>
          <a:bodyPr/>
          <a:lstStyle/>
          <a:p>
            <a:fld id="{55D7421F-4244-D34B-BE34-9478BED243D2}" type="datetimeFigureOut">
              <a:rPr lang="en-US" smtClean="0"/>
              <a:t>9/5/19</a:t>
            </a:fld>
            <a:endParaRPr lang="en-US"/>
          </a:p>
        </p:txBody>
      </p:sp>
      <p:sp>
        <p:nvSpPr>
          <p:cNvPr id="6" name="Footer Placeholder 5">
            <a:extLst>
              <a:ext uri="{FF2B5EF4-FFF2-40B4-BE49-F238E27FC236}">
                <a16:creationId xmlns:a16="http://schemas.microsoft.com/office/drawing/2014/main" id="{8FB71DDF-08A5-D34D-97AB-18FC56946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A90677-2271-5348-A8D5-14131FB723AE}"/>
              </a:ext>
            </a:extLst>
          </p:cNvPr>
          <p:cNvSpPr>
            <a:spLocks noGrp="1"/>
          </p:cNvSpPr>
          <p:nvPr>
            <p:ph type="sldNum" sz="quarter" idx="12"/>
          </p:nvPr>
        </p:nvSpPr>
        <p:spPr/>
        <p:txBody>
          <a:bodyPr/>
          <a:lstStyle/>
          <a:p>
            <a:fld id="{CB95992A-B36E-DD44-8889-D43631BB83D1}" type="slidenum">
              <a:rPr lang="en-US" smtClean="0"/>
              <a:t>‹#›</a:t>
            </a:fld>
            <a:endParaRPr lang="en-US"/>
          </a:p>
        </p:txBody>
      </p:sp>
    </p:spTree>
    <p:extLst>
      <p:ext uri="{BB962C8B-B14F-4D97-AF65-F5344CB8AC3E}">
        <p14:creationId xmlns:p14="http://schemas.microsoft.com/office/powerpoint/2010/main" val="1933336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A3959A-A8A2-5043-9F14-3AD7179A4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F7CB50-37F7-2343-A39D-A27FC5D665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1EF26-13D9-F046-AD4A-3D76A1A891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7421F-4244-D34B-BE34-9478BED243D2}" type="datetimeFigureOut">
              <a:rPr lang="en-US" smtClean="0"/>
              <a:t>9/5/19</a:t>
            </a:fld>
            <a:endParaRPr lang="en-US"/>
          </a:p>
        </p:txBody>
      </p:sp>
      <p:sp>
        <p:nvSpPr>
          <p:cNvPr id="5" name="Footer Placeholder 4">
            <a:extLst>
              <a:ext uri="{FF2B5EF4-FFF2-40B4-BE49-F238E27FC236}">
                <a16:creationId xmlns:a16="http://schemas.microsoft.com/office/drawing/2014/main" id="{9D5B4F14-9190-6549-A8FF-FF267FAEF7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73CACC-46C4-0840-80E2-E5454EC82C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5992A-B36E-DD44-8889-D43631BB83D1}" type="slidenum">
              <a:rPr lang="en-US" smtClean="0"/>
              <a:t>‹#›</a:t>
            </a:fld>
            <a:endParaRPr lang="en-US"/>
          </a:p>
        </p:txBody>
      </p:sp>
    </p:spTree>
    <p:extLst>
      <p:ext uri="{BB962C8B-B14F-4D97-AF65-F5344CB8AC3E}">
        <p14:creationId xmlns:p14="http://schemas.microsoft.com/office/powerpoint/2010/main" val="4246677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D419-60FB-E04F-AC8F-56C3604A27C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EB8BF7A-5732-1C4B-B1D0-AA5FD82253F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5547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C1E9A-1825-6645-86D4-2E37316EF58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65CC918-AE29-B847-AAD0-CBC805970A8A}"/>
              </a:ext>
            </a:extLst>
          </p:cNvPr>
          <p:cNvPicPr>
            <a:picLocks noGrp="1" noChangeAspect="1"/>
          </p:cNvPicPr>
          <p:nvPr>
            <p:ph idx="1"/>
          </p:nvPr>
        </p:nvPicPr>
        <p:blipFill>
          <a:blip r:embed="rId2"/>
          <a:stretch>
            <a:fillRect/>
          </a:stretch>
        </p:blipFill>
        <p:spPr>
          <a:xfrm>
            <a:off x="2218545" y="365125"/>
            <a:ext cx="7959776" cy="6125615"/>
          </a:xfrm>
        </p:spPr>
      </p:pic>
    </p:spTree>
    <p:extLst>
      <p:ext uri="{BB962C8B-B14F-4D97-AF65-F5344CB8AC3E}">
        <p14:creationId xmlns:p14="http://schemas.microsoft.com/office/powerpoint/2010/main" val="996816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3B662-719E-8343-A82B-2306AED2294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F00943-D842-7047-B540-39E811B82614}"/>
              </a:ext>
            </a:extLst>
          </p:cNvPr>
          <p:cNvPicPr>
            <a:picLocks noGrp="1" noChangeAspect="1"/>
          </p:cNvPicPr>
          <p:nvPr>
            <p:ph idx="1"/>
          </p:nvPr>
        </p:nvPicPr>
        <p:blipFill>
          <a:blip r:embed="rId2"/>
          <a:stretch>
            <a:fillRect/>
          </a:stretch>
        </p:blipFill>
        <p:spPr>
          <a:xfrm>
            <a:off x="1484026" y="0"/>
            <a:ext cx="9218951" cy="6745574"/>
          </a:xfrm>
        </p:spPr>
      </p:pic>
    </p:spTree>
    <p:extLst>
      <p:ext uri="{BB962C8B-B14F-4D97-AF65-F5344CB8AC3E}">
        <p14:creationId xmlns:p14="http://schemas.microsoft.com/office/powerpoint/2010/main" val="42825126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0D7E-7406-A041-8323-4AE5AA00875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1A3B6A5-25F1-404B-A5C4-41E4A23A63B1}"/>
              </a:ext>
            </a:extLst>
          </p:cNvPr>
          <p:cNvPicPr>
            <a:picLocks noGrp="1" noChangeAspect="1"/>
          </p:cNvPicPr>
          <p:nvPr>
            <p:ph idx="1"/>
          </p:nvPr>
        </p:nvPicPr>
        <p:blipFill>
          <a:blip r:embed="rId2"/>
          <a:stretch>
            <a:fillRect/>
          </a:stretch>
        </p:blipFill>
        <p:spPr>
          <a:xfrm>
            <a:off x="1828801" y="365125"/>
            <a:ext cx="8589364" cy="6065655"/>
          </a:xfrm>
        </p:spPr>
      </p:pic>
    </p:spTree>
    <p:extLst>
      <p:ext uri="{BB962C8B-B14F-4D97-AF65-F5344CB8AC3E}">
        <p14:creationId xmlns:p14="http://schemas.microsoft.com/office/powerpoint/2010/main" val="929749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7088-D6BE-C048-8708-B45A89D17BC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01757BF-E3BF-824F-9E0F-B73CE39B9BD1}"/>
              </a:ext>
            </a:extLst>
          </p:cNvPr>
          <p:cNvPicPr>
            <a:picLocks noGrp="1" noChangeAspect="1"/>
          </p:cNvPicPr>
          <p:nvPr>
            <p:ph idx="1"/>
          </p:nvPr>
        </p:nvPicPr>
        <p:blipFill>
          <a:blip r:embed="rId2"/>
          <a:stretch>
            <a:fillRect/>
          </a:stretch>
        </p:blipFill>
        <p:spPr>
          <a:xfrm>
            <a:off x="1693889" y="164892"/>
            <a:ext cx="8709285" cy="6565692"/>
          </a:xfrm>
        </p:spPr>
      </p:pic>
    </p:spTree>
    <p:extLst>
      <p:ext uri="{BB962C8B-B14F-4D97-AF65-F5344CB8AC3E}">
        <p14:creationId xmlns:p14="http://schemas.microsoft.com/office/powerpoint/2010/main" val="3702514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E8FB0-5518-3A4F-9917-DCB288317BA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2B40805-065B-254B-88B5-C9BA95B40632}"/>
              </a:ext>
            </a:extLst>
          </p:cNvPr>
          <p:cNvPicPr>
            <a:picLocks noGrp="1" noChangeAspect="1"/>
          </p:cNvPicPr>
          <p:nvPr>
            <p:ph idx="1"/>
          </p:nvPr>
        </p:nvPicPr>
        <p:blipFill>
          <a:blip r:embed="rId2"/>
          <a:stretch>
            <a:fillRect/>
          </a:stretch>
        </p:blipFill>
        <p:spPr>
          <a:xfrm>
            <a:off x="2068643" y="365125"/>
            <a:ext cx="8259579" cy="6125616"/>
          </a:xfrm>
        </p:spPr>
      </p:pic>
    </p:spTree>
    <p:extLst>
      <p:ext uri="{BB962C8B-B14F-4D97-AF65-F5344CB8AC3E}">
        <p14:creationId xmlns:p14="http://schemas.microsoft.com/office/powerpoint/2010/main" val="2795718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565-D0BD-064A-A1C1-8260B2855EC5}"/>
              </a:ext>
            </a:extLst>
          </p:cNvPr>
          <p:cNvSpPr>
            <a:spLocks noGrp="1"/>
          </p:cNvSpPr>
          <p:nvPr>
            <p:ph type="title"/>
          </p:nvPr>
        </p:nvSpPr>
        <p:spPr>
          <a:xfrm>
            <a:off x="838200" y="1"/>
            <a:ext cx="10515600" cy="1420237"/>
          </a:xfrm>
        </p:spPr>
        <p:txBody>
          <a:bodyPr>
            <a:normAutofit/>
          </a:bodyPr>
          <a:lstStyle/>
          <a:p>
            <a:pPr algn="ctr"/>
            <a:r>
              <a:rPr lang="en-US" sz="9600" b="1" u="sng" dirty="0">
                <a:solidFill>
                  <a:schemeClr val="bg1"/>
                </a:solidFill>
              </a:rPr>
              <a:t>Mark 5:21</a:t>
            </a:r>
          </a:p>
        </p:txBody>
      </p:sp>
      <p:sp>
        <p:nvSpPr>
          <p:cNvPr id="3" name="Content Placeholder 2">
            <a:extLst>
              <a:ext uri="{FF2B5EF4-FFF2-40B4-BE49-F238E27FC236}">
                <a16:creationId xmlns:a16="http://schemas.microsoft.com/office/drawing/2014/main" id="{E8C39DBC-7814-7540-9F4F-9942DA83ED1B}"/>
              </a:ext>
            </a:extLst>
          </p:cNvPr>
          <p:cNvSpPr>
            <a:spLocks noGrp="1"/>
          </p:cNvSpPr>
          <p:nvPr>
            <p:ph idx="1"/>
          </p:nvPr>
        </p:nvSpPr>
        <p:spPr>
          <a:xfrm>
            <a:off x="214009" y="1420238"/>
            <a:ext cx="11977991" cy="5252935"/>
          </a:xfrm>
        </p:spPr>
        <p:txBody>
          <a:bodyPr>
            <a:normAutofit fontScale="92500"/>
          </a:bodyPr>
          <a:lstStyle/>
          <a:p>
            <a:pPr marL="0" indent="0">
              <a:buNone/>
            </a:pPr>
            <a:r>
              <a:rPr lang="en-US" sz="8000" b="1" dirty="0">
                <a:solidFill>
                  <a:schemeClr val="bg1"/>
                </a:solidFill>
              </a:rPr>
              <a:t>Jesus got into the boat again and went back to the other side of the lake, where a large crowd gathered around him on the shore.</a:t>
            </a:r>
          </a:p>
        </p:txBody>
      </p:sp>
    </p:spTree>
    <p:extLst>
      <p:ext uri="{BB962C8B-B14F-4D97-AF65-F5344CB8AC3E}">
        <p14:creationId xmlns:p14="http://schemas.microsoft.com/office/powerpoint/2010/main" val="4134720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FDD6-B614-AB4A-ADC9-8B28D2D006DA}"/>
              </a:ext>
            </a:extLst>
          </p:cNvPr>
          <p:cNvSpPr>
            <a:spLocks noGrp="1"/>
          </p:cNvSpPr>
          <p:nvPr>
            <p:ph type="title"/>
          </p:nvPr>
        </p:nvSpPr>
        <p:spPr>
          <a:xfrm>
            <a:off x="838200" y="1"/>
            <a:ext cx="10515600" cy="1349114"/>
          </a:xfrm>
        </p:spPr>
        <p:txBody>
          <a:bodyPr>
            <a:normAutofit/>
          </a:bodyPr>
          <a:lstStyle/>
          <a:p>
            <a:pPr algn="ctr"/>
            <a:r>
              <a:rPr lang="en-US" sz="7200" b="1" u="sng" dirty="0">
                <a:solidFill>
                  <a:schemeClr val="bg1"/>
                </a:solidFill>
              </a:rPr>
              <a:t>Verses 22-23</a:t>
            </a:r>
          </a:p>
        </p:txBody>
      </p:sp>
      <p:sp>
        <p:nvSpPr>
          <p:cNvPr id="3" name="Content Placeholder 2">
            <a:extLst>
              <a:ext uri="{FF2B5EF4-FFF2-40B4-BE49-F238E27FC236}">
                <a16:creationId xmlns:a16="http://schemas.microsoft.com/office/drawing/2014/main" id="{F2A8ADB5-E550-0D49-B796-C1335E030D76}"/>
              </a:ext>
            </a:extLst>
          </p:cNvPr>
          <p:cNvSpPr>
            <a:spLocks noGrp="1"/>
          </p:cNvSpPr>
          <p:nvPr>
            <p:ph idx="1"/>
          </p:nvPr>
        </p:nvSpPr>
        <p:spPr>
          <a:xfrm>
            <a:off x="119921" y="1199212"/>
            <a:ext cx="12072079" cy="5658787"/>
          </a:xfrm>
        </p:spPr>
        <p:txBody>
          <a:bodyPr>
            <a:normAutofit lnSpcReduction="10000"/>
          </a:bodyPr>
          <a:lstStyle/>
          <a:p>
            <a:pPr marL="0" indent="0">
              <a:buNone/>
            </a:pPr>
            <a:r>
              <a:rPr lang="en-US" sz="6000" b="1" dirty="0">
                <a:solidFill>
                  <a:schemeClr val="bg1"/>
                </a:solidFill>
              </a:rPr>
              <a:t>Then a leader of the local synagogue, whose name was Jairus, arrived. When he saw Jesus, he fell at his feet, pleading fervently with him. “My little daughter is dying,” he said. “Please come and lay your hands on her; heal her so she can live.”</a:t>
            </a:r>
          </a:p>
        </p:txBody>
      </p:sp>
    </p:spTree>
    <p:extLst>
      <p:ext uri="{BB962C8B-B14F-4D97-AF65-F5344CB8AC3E}">
        <p14:creationId xmlns:p14="http://schemas.microsoft.com/office/powerpoint/2010/main" val="3270958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4E2B8-123E-414B-AB49-35EF8BF9A16D}"/>
              </a:ext>
            </a:extLst>
          </p:cNvPr>
          <p:cNvSpPr>
            <a:spLocks noGrp="1"/>
          </p:cNvSpPr>
          <p:nvPr>
            <p:ph type="title"/>
          </p:nvPr>
        </p:nvSpPr>
        <p:spPr>
          <a:xfrm>
            <a:off x="838200" y="1"/>
            <a:ext cx="10515600" cy="1319133"/>
          </a:xfrm>
        </p:spPr>
        <p:txBody>
          <a:bodyPr>
            <a:normAutofit/>
          </a:bodyPr>
          <a:lstStyle/>
          <a:p>
            <a:pPr algn="ctr"/>
            <a:r>
              <a:rPr lang="en-US" sz="7200" b="1" u="sng" dirty="0">
                <a:solidFill>
                  <a:schemeClr val="bg1"/>
                </a:solidFill>
              </a:rPr>
              <a:t>Verses 30-32</a:t>
            </a:r>
          </a:p>
        </p:txBody>
      </p:sp>
      <p:sp>
        <p:nvSpPr>
          <p:cNvPr id="3" name="Content Placeholder 2">
            <a:extLst>
              <a:ext uri="{FF2B5EF4-FFF2-40B4-BE49-F238E27FC236}">
                <a16:creationId xmlns:a16="http://schemas.microsoft.com/office/drawing/2014/main" id="{0A750264-1C64-3A40-85EF-A88F2461E4B6}"/>
              </a:ext>
            </a:extLst>
          </p:cNvPr>
          <p:cNvSpPr>
            <a:spLocks noGrp="1"/>
          </p:cNvSpPr>
          <p:nvPr>
            <p:ph idx="1"/>
          </p:nvPr>
        </p:nvSpPr>
        <p:spPr>
          <a:xfrm>
            <a:off x="119921" y="1094282"/>
            <a:ext cx="11932171" cy="5763718"/>
          </a:xfrm>
        </p:spPr>
        <p:txBody>
          <a:bodyPr>
            <a:normAutofit lnSpcReduction="10000"/>
          </a:bodyPr>
          <a:lstStyle/>
          <a:p>
            <a:pPr marL="0" indent="0">
              <a:buNone/>
            </a:pPr>
            <a:r>
              <a:rPr lang="en-US" sz="6000" b="1" dirty="0">
                <a:solidFill>
                  <a:schemeClr val="bg1"/>
                </a:solidFill>
              </a:rPr>
              <a:t>…He turned around in the crowd and asked, “Who touched my robe?”</a:t>
            </a:r>
          </a:p>
          <a:p>
            <a:pPr marL="0" indent="0">
              <a:buNone/>
            </a:pPr>
            <a:r>
              <a:rPr lang="en-US" sz="6000" b="1" dirty="0">
                <a:solidFill>
                  <a:schemeClr val="bg1"/>
                </a:solidFill>
              </a:rPr>
              <a:t> His disciples said to him, “Look at this crowd pressing around you. How can you ask, ‘Who touched me?’”</a:t>
            </a:r>
          </a:p>
          <a:p>
            <a:pPr marL="0" indent="0">
              <a:buNone/>
            </a:pPr>
            <a:r>
              <a:rPr lang="en-US" sz="6000" b="1" dirty="0">
                <a:solidFill>
                  <a:schemeClr val="bg1"/>
                </a:solidFill>
              </a:rPr>
              <a:t>But he kept on looking around to see who had done it.</a:t>
            </a:r>
          </a:p>
        </p:txBody>
      </p:sp>
    </p:spTree>
    <p:extLst>
      <p:ext uri="{BB962C8B-B14F-4D97-AF65-F5344CB8AC3E}">
        <p14:creationId xmlns:p14="http://schemas.microsoft.com/office/powerpoint/2010/main" val="42103984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E694-F6AD-4347-B082-47584DAB89CB}"/>
              </a:ext>
            </a:extLst>
          </p:cNvPr>
          <p:cNvSpPr>
            <a:spLocks noGrp="1"/>
          </p:cNvSpPr>
          <p:nvPr>
            <p:ph type="title"/>
          </p:nvPr>
        </p:nvSpPr>
        <p:spPr>
          <a:xfrm>
            <a:off x="838200" y="1"/>
            <a:ext cx="10515600" cy="1364104"/>
          </a:xfrm>
        </p:spPr>
        <p:txBody>
          <a:bodyPr>
            <a:normAutofit/>
          </a:bodyPr>
          <a:lstStyle/>
          <a:p>
            <a:pPr algn="ctr"/>
            <a:r>
              <a:rPr lang="en-US" sz="8000" b="1" u="sng" dirty="0">
                <a:solidFill>
                  <a:schemeClr val="bg1"/>
                </a:solidFill>
              </a:rPr>
              <a:t>Verses 33-34</a:t>
            </a:r>
          </a:p>
        </p:txBody>
      </p:sp>
      <p:sp>
        <p:nvSpPr>
          <p:cNvPr id="3" name="Content Placeholder 2">
            <a:extLst>
              <a:ext uri="{FF2B5EF4-FFF2-40B4-BE49-F238E27FC236}">
                <a16:creationId xmlns:a16="http://schemas.microsoft.com/office/drawing/2014/main" id="{2724D136-E5A5-8A46-B0A3-CC7971DE72EF}"/>
              </a:ext>
            </a:extLst>
          </p:cNvPr>
          <p:cNvSpPr>
            <a:spLocks noGrp="1"/>
          </p:cNvSpPr>
          <p:nvPr>
            <p:ph idx="1"/>
          </p:nvPr>
        </p:nvSpPr>
        <p:spPr>
          <a:xfrm>
            <a:off x="194872" y="1169233"/>
            <a:ext cx="11737298" cy="5531370"/>
          </a:xfrm>
        </p:spPr>
        <p:txBody>
          <a:bodyPr>
            <a:normAutofit/>
          </a:bodyPr>
          <a:lstStyle/>
          <a:p>
            <a:pPr marL="0" indent="0">
              <a:buNone/>
            </a:pPr>
            <a:r>
              <a:rPr lang="en-US" sz="5400" b="1" dirty="0">
                <a:solidFill>
                  <a:schemeClr val="bg1"/>
                </a:solidFill>
              </a:rPr>
              <a:t>Then the frightened woman, trembling at the realization of what had happened to her, came and fell to her knees in front of him and told him what she had done. And he said to her, “Daughter, your faith has made you well. Go in peace. Your suffering is over.”</a:t>
            </a:r>
          </a:p>
        </p:txBody>
      </p:sp>
    </p:spTree>
    <p:extLst>
      <p:ext uri="{BB962C8B-B14F-4D97-AF65-F5344CB8AC3E}">
        <p14:creationId xmlns:p14="http://schemas.microsoft.com/office/powerpoint/2010/main" val="2752629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5C5A-CED1-E04A-AF2B-20EAFC98B6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81CF5D-5EF7-EA43-A8CE-3F862BE5520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15989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CEFA-A480-B347-AC51-EACEF023DC8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0B29662-AF7B-874D-BA6B-75DA07351E75}"/>
              </a:ext>
            </a:extLst>
          </p:cNvPr>
          <p:cNvPicPr>
            <a:picLocks noGrp="1" noChangeAspect="1"/>
          </p:cNvPicPr>
          <p:nvPr>
            <p:ph idx="1"/>
          </p:nvPr>
        </p:nvPicPr>
        <p:blipFill>
          <a:blip r:embed="rId2"/>
          <a:stretch>
            <a:fillRect/>
          </a:stretch>
        </p:blipFill>
        <p:spPr>
          <a:xfrm>
            <a:off x="3807502" y="194872"/>
            <a:ext cx="4467068" cy="6663127"/>
          </a:xfrm>
        </p:spPr>
      </p:pic>
    </p:spTree>
    <p:extLst>
      <p:ext uri="{BB962C8B-B14F-4D97-AF65-F5344CB8AC3E}">
        <p14:creationId xmlns:p14="http://schemas.microsoft.com/office/powerpoint/2010/main" val="4117215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24CE-058F-6048-A624-41F888FB5C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78EC11-0290-4E45-A49B-5EB3DD96807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49787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DC62-D4EE-C740-AF3D-09ABEB57F9D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080D293-A727-8D4B-A8AD-1CB694A769FE}"/>
              </a:ext>
            </a:extLst>
          </p:cNvPr>
          <p:cNvPicPr>
            <a:picLocks noGrp="1" noChangeAspect="1"/>
          </p:cNvPicPr>
          <p:nvPr>
            <p:ph idx="1"/>
          </p:nvPr>
        </p:nvPicPr>
        <p:blipFill>
          <a:blip r:embed="rId2"/>
          <a:stretch>
            <a:fillRect/>
          </a:stretch>
        </p:blipFill>
        <p:spPr>
          <a:xfrm>
            <a:off x="2593299" y="599607"/>
            <a:ext cx="7165298" cy="5921114"/>
          </a:xfrm>
        </p:spPr>
      </p:pic>
    </p:spTree>
    <p:extLst>
      <p:ext uri="{BB962C8B-B14F-4D97-AF65-F5344CB8AC3E}">
        <p14:creationId xmlns:p14="http://schemas.microsoft.com/office/powerpoint/2010/main" val="2696096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8DC3-7A8C-3845-9263-EDAFC57CB3A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F21E72C-23CE-A54C-BAE8-2308EFEE4175}"/>
              </a:ext>
            </a:extLst>
          </p:cNvPr>
          <p:cNvPicPr>
            <a:picLocks noGrp="1" noChangeAspect="1"/>
          </p:cNvPicPr>
          <p:nvPr>
            <p:ph idx="1"/>
          </p:nvPr>
        </p:nvPicPr>
        <p:blipFill>
          <a:blip r:embed="rId2"/>
          <a:stretch>
            <a:fillRect/>
          </a:stretch>
        </p:blipFill>
        <p:spPr>
          <a:xfrm>
            <a:off x="838200" y="365124"/>
            <a:ext cx="10749197" cy="6050665"/>
          </a:xfrm>
        </p:spPr>
      </p:pic>
    </p:spTree>
    <p:extLst>
      <p:ext uri="{BB962C8B-B14F-4D97-AF65-F5344CB8AC3E}">
        <p14:creationId xmlns:p14="http://schemas.microsoft.com/office/powerpoint/2010/main" val="2510453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8150-5551-C84D-8E00-E1FD8FA41A1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459D052-6340-614A-979C-81C9D70EC8EA}"/>
              </a:ext>
            </a:extLst>
          </p:cNvPr>
          <p:cNvPicPr>
            <a:picLocks noGrp="1" noChangeAspect="1"/>
          </p:cNvPicPr>
          <p:nvPr>
            <p:ph idx="1"/>
          </p:nvPr>
        </p:nvPicPr>
        <p:blipFill>
          <a:blip r:embed="rId2"/>
          <a:stretch>
            <a:fillRect/>
          </a:stretch>
        </p:blipFill>
        <p:spPr>
          <a:xfrm>
            <a:off x="359764" y="764498"/>
            <a:ext cx="11557416" cy="5246558"/>
          </a:xfrm>
        </p:spPr>
      </p:pic>
    </p:spTree>
    <p:extLst>
      <p:ext uri="{BB962C8B-B14F-4D97-AF65-F5344CB8AC3E}">
        <p14:creationId xmlns:p14="http://schemas.microsoft.com/office/powerpoint/2010/main" val="2970912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F49B-0195-894E-97D4-AB9713EB1F0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9C3808B-A8C6-DD4F-A24F-406371D674D7}"/>
              </a:ext>
            </a:extLst>
          </p:cNvPr>
          <p:cNvPicPr>
            <a:picLocks noGrp="1" noChangeAspect="1"/>
          </p:cNvPicPr>
          <p:nvPr>
            <p:ph idx="1"/>
          </p:nvPr>
        </p:nvPicPr>
        <p:blipFill>
          <a:blip r:embed="rId2"/>
          <a:stretch>
            <a:fillRect/>
          </a:stretch>
        </p:blipFill>
        <p:spPr>
          <a:xfrm>
            <a:off x="944380" y="584617"/>
            <a:ext cx="10283253" cy="5846164"/>
          </a:xfrm>
        </p:spPr>
      </p:pic>
    </p:spTree>
    <p:extLst>
      <p:ext uri="{BB962C8B-B14F-4D97-AF65-F5344CB8AC3E}">
        <p14:creationId xmlns:p14="http://schemas.microsoft.com/office/powerpoint/2010/main" val="3790185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D39C6-67E2-D641-9CCD-4D239CB9F43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DE3EEAD-7BC1-0D48-944E-DCD7F06260FE}"/>
              </a:ext>
            </a:extLst>
          </p:cNvPr>
          <p:cNvPicPr>
            <a:picLocks noGrp="1" noChangeAspect="1"/>
          </p:cNvPicPr>
          <p:nvPr>
            <p:ph idx="1"/>
          </p:nvPr>
        </p:nvPicPr>
        <p:blipFill>
          <a:blip r:embed="rId2"/>
          <a:stretch>
            <a:fillRect/>
          </a:stretch>
        </p:blipFill>
        <p:spPr>
          <a:xfrm>
            <a:off x="2293495" y="134911"/>
            <a:ext cx="7734925" cy="6550702"/>
          </a:xfrm>
        </p:spPr>
      </p:pic>
    </p:spTree>
    <p:extLst>
      <p:ext uri="{BB962C8B-B14F-4D97-AF65-F5344CB8AC3E}">
        <p14:creationId xmlns:p14="http://schemas.microsoft.com/office/powerpoint/2010/main" val="717107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B5A54-C16D-C548-B74C-593E254A5A6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17B6A94-7EB5-3F47-94A4-2139E862447F}"/>
              </a:ext>
            </a:extLst>
          </p:cNvPr>
          <p:cNvPicPr>
            <a:picLocks noGrp="1" noChangeAspect="1"/>
          </p:cNvPicPr>
          <p:nvPr>
            <p:ph idx="1"/>
          </p:nvPr>
        </p:nvPicPr>
        <p:blipFill>
          <a:blip r:embed="rId2"/>
          <a:stretch>
            <a:fillRect/>
          </a:stretch>
        </p:blipFill>
        <p:spPr>
          <a:xfrm>
            <a:off x="2563319" y="524656"/>
            <a:ext cx="7075356" cy="5996065"/>
          </a:xfrm>
        </p:spPr>
      </p:pic>
    </p:spTree>
    <p:extLst>
      <p:ext uri="{BB962C8B-B14F-4D97-AF65-F5344CB8AC3E}">
        <p14:creationId xmlns:p14="http://schemas.microsoft.com/office/powerpoint/2010/main" val="2308266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9D0E-45A5-444D-AE51-259AA21C033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28FC5A0-7B62-AD43-BBDB-D7766F70BC5B}"/>
              </a:ext>
            </a:extLst>
          </p:cNvPr>
          <p:cNvPicPr>
            <a:picLocks noGrp="1" noChangeAspect="1"/>
          </p:cNvPicPr>
          <p:nvPr>
            <p:ph idx="1"/>
          </p:nvPr>
        </p:nvPicPr>
        <p:blipFill>
          <a:blip r:embed="rId2"/>
          <a:stretch>
            <a:fillRect/>
          </a:stretch>
        </p:blipFill>
        <p:spPr>
          <a:xfrm>
            <a:off x="164892" y="704538"/>
            <a:ext cx="11872210" cy="5486400"/>
          </a:xfrm>
        </p:spPr>
      </p:pic>
    </p:spTree>
    <p:extLst>
      <p:ext uri="{BB962C8B-B14F-4D97-AF65-F5344CB8AC3E}">
        <p14:creationId xmlns:p14="http://schemas.microsoft.com/office/powerpoint/2010/main" val="3391968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208</Words>
  <Application>Microsoft Macintosh PowerPoint</Application>
  <PresentationFormat>Widescreen</PresentationFormat>
  <Paragraphs>10</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 5:21</vt:lpstr>
      <vt:lpstr>Verses 22-23</vt:lpstr>
      <vt:lpstr>Verses 30-32</vt:lpstr>
      <vt:lpstr>Verses 33-34</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Barnette, James</dc:creator>
  <cp:lastModifiedBy>Barnette, James</cp:lastModifiedBy>
  <cp:revision>8</cp:revision>
  <dcterms:created xsi:type="dcterms:W3CDTF">2019-09-05T13:10:18Z</dcterms:created>
  <dcterms:modified xsi:type="dcterms:W3CDTF">2019-09-05T22:17:42Z</dcterms:modified>
</cp:coreProperties>
</file>