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92"/>
    <p:restoredTop sz="94618"/>
  </p:normalViewPr>
  <p:slideViewPr>
    <p:cSldViewPr snapToGrid="0" snapToObjects="1">
      <p:cViewPr varScale="1">
        <p:scale>
          <a:sx n="91" d="100"/>
          <a:sy n="91" d="100"/>
        </p:scale>
        <p:origin x="20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E953-65E1-7344-AED6-0FFFC97A57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23F5B7-8ED6-4E42-8AEA-D24177AA3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1C9E4-1A76-654C-A829-0F75F82F8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8C79-AA21-2E4B-B334-377EFB29F143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4EF8C-2AC5-2A48-83D2-6424EC0D2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B3CB8-8E9C-9F4F-8855-4F2F3DE1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8D9A-94B4-3A46-8CE5-4064603D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38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B0EFF-E0E4-8641-87F8-5D62F9E1F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4DBE50-3B7B-9649-BCCF-F7EB47FF0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B2DE1-4BB8-8B4F-AFAD-46919046C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8C79-AA21-2E4B-B334-377EFB29F143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F6EB2-F9E4-B744-B8DD-A02902B4A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80BEE-AC30-B243-BC04-17B97142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8D9A-94B4-3A46-8CE5-4064603D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11B8E9-D947-2642-BE93-3F1440150A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7DF29-0D06-F64B-A8CF-7FE49D1D4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3C74A-55C6-2548-93A5-03210AEFB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8C79-AA21-2E4B-B334-377EFB29F143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689B7-9C73-074F-9F0E-FB7F6B4A9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B25B1-9E1D-A84B-9AAC-E7C304E39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8D9A-94B4-3A46-8CE5-4064603D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5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83D44-AE0C-7842-A291-9F5CD874B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C70B3-3985-4044-8F0D-5C3AE4FCB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00089-C075-FF4E-9976-BC58A2B12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8C79-AA21-2E4B-B334-377EFB29F143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B823D-8ECE-4F43-BDBC-F8CF789C3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8386B-9120-8D4D-ABA9-B766AD4A9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8D9A-94B4-3A46-8CE5-4064603D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09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9D3CB-8BC6-D149-83DC-F185F0FB4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D91A7-F99D-CF47-AA98-B3F5349AF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BAF70-791C-2D42-8489-5BB2F9E4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8C79-AA21-2E4B-B334-377EFB29F143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5D6A6-4370-1C4D-A39E-301D3255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6D0AE-FAAA-BB46-A53B-935A6154D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8D9A-94B4-3A46-8CE5-4064603D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2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0F0EA-73E8-4244-9094-706D370F9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84D25-6D23-A142-8A11-14244A1FE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55872-CE79-2B41-B251-75C2A5D29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66B99-A196-CB45-BB97-0D0B12AED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8C79-AA21-2E4B-B334-377EFB29F143}" type="datetimeFigureOut">
              <a:rPr lang="en-US" smtClean="0"/>
              <a:t>10/4/19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94B4-01E4-5445-AAFD-E7485A46B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CB279-332E-1448-97CE-C30AA26C0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8D9A-94B4-3A46-8CE5-4064603D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20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5268-B15E-F14D-BA87-72606F039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A4DD5-8FB0-5C40-84CB-919751218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39892B-3BC0-F64F-9EA2-6DADAA359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F6BFF4-3E6B-0344-AAC1-0BE5DBF46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D20E83-A14F-A648-B189-46AAD055C4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039DB-EB9A-B343-AFF7-0D8F43521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8C79-AA21-2E4B-B334-377EFB29F143}" type="datetimeFigureOut">
              <a:rPr lang="en-US" smtClean="0"/>
              <a:t>10/4/19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03BFEF-287C-2844-82EC-9937EEDD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B29F23-3E13-3A46-8893-5E0BCC7D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8D9A-94B4-3A46-8CE5-4064603D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7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D6AE-828E-C64F-BD57-5F6433E2E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87027A-8DD2-104F-BD90-CE8FFFFB4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8C79-AA21-2E4B-B334-377EFB29F143}" type="datetimeFigureOut">
              <a:rPr lang="en-US" smtClean="0"/>
              <a:t>10/4/19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0C3A95-0D69-2A4C-B8A9-58F0985DE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BDE04-3B1F-724A-BDA4-B487BB02B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8D9A-94B4-3A46-8CE5-4064603D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81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BA9504-CDB1-1949-8452-C301DBF11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8C79-AA21-2E4B-B334-377EFB29F143}" type="datetimeFigureOut">
              <a:rPr lang="en-US" smtClean="0"/>
              <a:t>10/4/19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9AD51D-02F6-F242-953C-81BCBB39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721DF-3A56-774A-B0CB-409D2672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8D9A-94B4-3A46-8CE5-4064603D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50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7584B-CFB9-9D49-A810-0C42B9E33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DBF12-2418-0D42-906D-6D5E93465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1D753-A25B-E345-B77D-F989BC5A8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A93E1-ED1B-FC4E-867F-C043E450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8C79-AA21-2E4B-B334-377EFB29F143}" type="datetimeFigureOut">
              <a:rPr lang="en-US" smtClean="0"/>
              <a:t>10/4/19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347A03-2A09-5541-BD63-A162CB02E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F9B6A-A4C0-D54A-AF86-6A88C446A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8D9A-94B4-3A46-8CE5-4064603D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70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7DA05-8966-BB40-8B55-8FF2B1C43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33BEDB-A233-7B4B-86FA-E2B1AD656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F74F5-C020-934A-8A51-5FC4FED3A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640B1-83F9-2844-8AE8-10156D72A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8C79-AA21-2E4B-B334-377EFB29F143}" type="datetimeFigureOut">
              <a:rPr lang="en-US" smtClean="0"/>
              <a:t>10/4/19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9A76C-1982-E249-9BC9-D071623C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9C2E8-4610-3148-B4E7-A30AC50E6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8D9A-94B4-3A46-8CE5-4064603D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D220A-EBB5-0E46-B1B0-BECAEEBC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318D3-ACB2-454B-813A-ED18E2CA4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E1C34-8E18-3440-A8F5-A85A5818E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D8C79-AA21-2E4B-B334-377EFB29F143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C0EF9-CEF2-E44A-B79B-4344E4F26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93263-AA0A-A14D-8AA2-14C13DF9D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8D9A-94B4-3A46-8CE5-4064603D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8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25EC-2096-5A47-A29C-1D33797320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C8BFA-98AE-E94B-83BE-CEE0AB14B9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39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798E6-A99F-714E-8564-9D01E478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8F08F-C49A-D245-934F-C0664C82C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42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5871F-4617-3D48-B9DC-C40590B76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43F98-5DB5-9640-A911-1B90B9C06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5196E-A173-9949-8B96-98C372A2C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2110153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FBDC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Americans most like to hear…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2DD84-8823-5648-8CFC-D69CEB052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800" b="1" dirty="0">
                <a:solidFill>
                  <a:srgbClr val="FBDC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love you.”</a:t>
            </a:r>
          </a:p>
          <a:p>
            <a:r>
              <a:rPr lang="en-US" sz="8800" b="1" dirty="0">
                <a:solidFill>
                  <a:srgbClr val="FBDC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forgive you.”</a:t>
            </a:r>
          </a:p>
          <a:p>
            <a:r>
              <a:rPr lang="en-US" sz="8800" b="1" dirty="0">
                <a:solidFill>
                  <a:srgbClr val="FBDC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“Supper’s ready.”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99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763E-C128-EC44-A295-FDE1C1610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7F109-25E8-F548-8E4B-C8D22AC9A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72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73B86-A3A0-EE42-BE7D-561B9861B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D156DA-E42C-234F-B93D-5039EFB153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1121828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699FC-B6EA-2743-9061-9A99C0495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A3A8A-D755-AD4A-AC29-04DBB7CC3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Scandalous Math</a:t>
            </a:r>
          </a:p>
        </p:txBody>
      </p:sp>
    </p:spTree>
    <p:extLst>
      <p:ext uri="{BB962C8B-B14F-4D97-AF65-F5344CB8AC3E}">
        <p14:creationId xmlns:p14="http://schemas.microsoft.com/office/powerpoint/2010/main" val="3563128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90527-5EFF-2C40-82BD-6B9C7C8D3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68F8D-FE39-5349-8A93-67CF9BEA3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Scandalous God</a:t>
            </a:r>
          </a:p>
        </p:txBody>
      </p:sp>
    </p:spTree>
    <p:extLst>
      <p:ext uri="{BB962C8B-B14F-4D97-AF65-F5344CB8AC3E}">
        <p14:creationId xmlns:p14="http://schemas.microsoft.com/office/powerpoint/2010/main" val="2261315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211F0-F399-714D-BB14-09D4EC76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1015"/>
            <a:ext cx="10515600" cy="1519309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Verses 13-15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59E9F-47C2-9A45-BA33-39A42BA35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5" y="1097280"/>
            <a:ext cx="11929402" cy="56552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“He answered one of them, ‘Friend, I haven’t been unfair! Didn’t you agree to work all day for the usual wage? Take your money and go. I wanted to pay this last worker the same as you. Is it against the law for me to do what I want with my money? Should you be jealous because I am kind to others?’</a:t>
            </a:r>
          </a:p>
        </p:txBody>
      </p:sp>
    </p:spTree>
    <p:extLst>
      <p:ext uri="{BB962C8B-B14F-4D97-AF65-F5344CB8AC3E}">
        <p14:creationId xmlns:p14="http://schemas.microsoft.com/office/powerpoint/2010/main" val="1211385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DD3E2-E64C-0943-982D-D0D20943D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AF10B-F78D-474D-9282-78292AAA3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2" y="1825625"/>
            <a:ext cx="11943470" cy="4351338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Scandalous Church</a:t>
            </a:r>
          </a:p>
        </p:txBody>
      </p:sp>
    </p:spTree>
    <p:extLst>
      <p:ext uri="{BB962C8B-B14F-4D97-AF65-F5344CB8AC3E}">
        <p14:creationId xmlns:p14="http://schemas.microsoft.com/office/powerpoint/2010/main" val="2087396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52A8B-A519-6F48-9949-AF3C33FBA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36430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Verses 6-7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34C97-DAEB-2D4C-AC07-B7C846484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" y="1336431"/>
            <a:ext cx="11887200" cy="53738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“At five o’clock that afternoon he was in town again and saw some more people standing around. He asked them, ‘Why haven’t you been working today?’</a:t>
            </a: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“They replied, ‘Because no one hired us.’</a:t>
            </a:r>
          </a:p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70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9F63C-86E3-044B-BDA4-2AF07C563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1EAE71-E194-814B-951B-F30918CCBC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6935" y="365125"/>
            <a:ext cx="8525022" cy="6246690"/>
          </a:xfrm>
        </p:spPr>
      </p:pic>
    </p:spTree>
    <p:extLst>
      <p:ext uri="{BB962C8B-B14F-4D97-AF65-F5344CB8AC3E}">
        <p14:creationId xmlns:p14="http://schemas.microsoft.com/office/powerpoint/2010/main" val="344926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CD566-FCE7-2C4B-87F1-8F58BC24B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B935BD-6C3E-E54A-B2A4-A231A6B751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6763" y="492369"/>
            <a:ext cx="7891975" cy="5894363"/>
          </a:xfrm>
        </p:spPr>
      </p:pic>
    </p:spTree>
    <p:extLst>
      <p:ext uri="{BB962C8B-B14F-4D97-AF65-F5344CB8AC3E}">
        <p14:creationId xmlns:p14="http://schemas.microsoft.com/office/powerpoint/2010/main" val="787330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144</Words>
  <Application>Microsoft Macintosh PowerPoint</Application>
  <PresentationFormat>Widescreen</PresentationFormat>
  <Paragraphs>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Verses 13-15</vt:lpstr>
      <vt:lpstr>PowerPoint Presentation</vt:lpstr>
      <vt:lpstr>Verses 6-7</vt:lpstr>
      <vt:lpstr>PowerPoint Presentation</vt:lpstr>
      <vt:lpstr>PowerPoint Presentation</vt:lpstr>
      <vt:lpstr>PowerPoint Presentation</vt:lpstr>
      <vt:lpstr>PowerPoint Presentation</vt:lpstr>
      <vt:lpstr>Americans most like to hear…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Barnette, James</dc:creator>
  <cp:lastModifiedBy>Barnette, James</cp:lastModifiedBy>
  <cp:revision>6</cp:revision>
  <dcterms:created xsi:type="dcterms:W3CDTF">2019-10-05T00:21:36Z</dcterms:created>
  <dcterms:modified xsi:type="dcterms:W3CDTF">2019-10-05T01:44:38Z</dcterms:modified>
</cp:coreProperties>
</file>