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63" r:id="rId15"/>
    <p:sldId id="264" r:id="rId16"/>
    <p:sldId id="26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7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D7AA4-F61A-5749-88F5-7C00B565EB84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CD62-B23F-AA49-9E7E-CA99DC8E7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7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13CD62-B23F-AA49-9E7E-CA99DC8E716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17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582C1-7FE7-2D4D-8FF6-5D723D691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ABA5E-9BBD-F946-AE7C-95A25F7C9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68CEB-9B24-FD4C-AC16-C9B1A440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22802-C84E-2A48-BF4F-04C378A5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9F747-C6C1-9646-8777-6A29A8B15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64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6593-8137-1F44-9DFC-9165509FE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EF354-D0C1-D645-BDF5-93909166B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3CDD-ED72-164C-A0AD-9E06A25B6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8CF7-7DC5-874A-A4F6-C24FE6BF8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D8966-319E-8D4E-A519-BA15DA23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90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DE7972-150D-D94A-81ED-15252D2F2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B1CD9F-06CA-8447-B5B3-03319D4CC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9D816-809A-6B44-9959-60C432373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2F7ED-B9D8-0047-AEE8-6C5237433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07F09-79A7-C34C-BA18-358CBBDD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7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903B-D73E-EF41-AF3D-58901B14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00219-E333-C148-9416-9E99F9C19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BA33C-9FB4-1342-9B80-C9997CA6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27E9F-96D4-CC41-98D7-F8E987B88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E963A-71DB-5345-9BBD-92FCE5CB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2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FEB7-BF84-1C46-9982-904041C54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411D3-108D-B04F-97F5-E3DD1AC76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B1CDA-9C19-7948-8BF1-8D948E723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6CC6DA-698A-7A48-AB4F-27D97925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031EF-FAA5-9E45-93A9-C8D5E43C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E8A2-0C44-6E4C-972A-C5E5488D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3A056-2D81-F04D-87C0-33BE7D4286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E6C0D-D82B-AD45-996A-F22650BE3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9D14C-BB8B-E041-A541-F341E7220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34884-8E0A-4F4C-AA93-D3BECFA99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5AED6-E2E0-E842-9F4C-3D1C9E7B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8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BE89-B3CB-FC4A-B1F2-D2442880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ED5DF-29DC-5042-BB11-9889DF757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8BBDE-7989-2041-B00C-38EB2EB80A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35EAA1-E8CA-294E-AE9A-5F3360AFE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AECFC-C517-FA41-B47B-14A72B424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7F900-7665-994D-B88F-5BF5944C7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6072F-0B10-9D43-9017-74CCEA29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91438-5DC0-A848-8C05-D5E4F99CA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1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187C6-33D0-F643-8F8A-97B05296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3BA22-90E5-2845-A193-A6D395F04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6D0A9-3F34-604F-9F32-AC5B27C9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27C65-AE8C-1846-8B04-EABAC7DF6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4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D448B7-9B21-A144-9657-1B326342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2F438-45EE-9046-87DB-2A774B2F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ABEB1-CA5E-C142-89E0-760FDBD63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7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6A05-4ECE-8642-981A-08100B37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230C5-F7EF-EE45-85FC-389F0B5C3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0E868F-2F7F-A14B-B2B0-E02CC9782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77893-705C-6C44-B4D2-AC06CD7BB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07B11-DD4C-7A45-AB31-813FFD996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094747-BF37-4D4D-B71D-637677FD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7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F511F-F026-1A41-8132-BCFC98E4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427AA6-9D72-0245-AE5B-5AB3B85C7D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79754-4135-9745-B535-634B9D71F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A0339F-E687-9341-AEB2-04A9DA4EC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547DF-2B7A-5748-9E6D-80AE3AC14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F8BE60-BDAE-CA4A-B3A4-3C72BFAB0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9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3179B-FE8F-484B-8397-484579EE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57C97-5967-2D47-B5F0-7023971F1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52473-0D9C-044F-8442-BDD904444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1F229-0850-6A4C-800F-602DAE52FD50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F0EA4-155F-A04A-9400-BE60B2369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1A67C-7E04-DD40-8D0F-A45A636B4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82BF7-0AD3-804D-A962-CBAFEC155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63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AE88-EE07-E747-A3F8-6D3C6112C1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846D84-CAF5-3644-96B6-AB239BCC5E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3589-54E8-FE40-89ED-8B5A1EA0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164"/>
            <a:ext cx="10515600" cy="1200150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</a:rPr>
              <a:t>Psalm 33:20-21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CB162-4A3A-2A4D-8345-7CF12034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1357314"/>
            <a:ext cx="11830050" cy="527208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FFFF00"/>
                </a:solidFill>
              </a:rPr>
              <a:t>We wait in hope </a:t>
            </a:r>
            <a:r>
              <a:rPr lang="en-US" sz="7200" b="1" dirty="0">
                <a:solidFill>
                  <a:schemeClr val="bg1"/>
                </a:solidFill>
              </a:rPr>
              <a:t>for the Lord;</a:t>
            </a:r>
          </a:p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    he is our help and our shield.</a:t>
            </a:r>
          </a:p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 In him our hearts rejoice,</a:t>
            </a:r>
          </a:p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    for we trust in his holy name.</a:t>
            </a:r>
          </a:p>
        </p:txBody>
      </p:sp>
    </p:spTree>
    <p:extLst>
      <p:ext uri="{BB962C8B-B14F-4D97-AF65-F5344CB8AC3E}">
        <p14:creationId xmlns:p14="http://schemas.microsoft.com/office/powerpoint/2010/main" val="9710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1ADF-7EAA-884B-8EEF-7B56E4BB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9382"/>
            <a:ext cx="10515600" cy="320634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</a:rPr>
              <a:t>Psalm 130:5-7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3F98F-7286-C040-B75D-B2D1308C8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3" y="653144"/>
            <a:ext cx="11930062" cy="620485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</a:rPr>
              <a:t>I wait for the Lord, my whole being waits,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    and in his word I put </a:t>
            </a:r>
            <a:r>
              <a:rPr lang="en-US" sz="5400" b="1" dirty="0">
                <a:solidFill>
                  <a:srgbClr val="FFC000"/>
                </a:solidFill>
              </a:rPr>
              <a:t>my hope</a:t>
            </a:r>
            <a:r>
              <a:rPr lang="en-US" sz="5400" b="1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FF00"/>
                </a:solidFill>
              </a:rPr>
              <a:t>I wait for the Lord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more than watchmen wait for the morning.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Israel, </a:t>
            </a:r>
            <a:r>
              <a:rPr lang="en-US" sz="5400" b="1" dirty="0">
                <a:solidFill>
                  <a:srgbClr val="FFC000"/>
                </a:solidFill>
              </a:rPr>
              <a:t>put your hope in the Lord</a:t>
            </a:r>
            <a:r>
              <a:rPr lang="en-US" sz="5400" b="1" dirty="0">
                <a:solidFill>
                  <a:schemeClr val="bg1"/>
                </a:solidFill>
              </a:rPr>
              <a:t>,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    for with the Lord is unfailing love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    and with him is full redemption.</a:t>
            </a:r>
          </a:p>
        </p:txBody>
      </p:sp>
    </p:spTree>
    <p:extLst>
      <p:ext uri="{BB962C8B-B14F-4D97-AF65-F5344CB8AC3E}">
        <p14:creationId xmlns:p14="http://schemas.microsoft.com/office/powerpoint/2010/main" val="3391830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6B68-8172-6541-B751-FA2F54A5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F9A1-3770-3648-870B-671F2DB74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28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60074-8F57-A048-83FB-6E2B473C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754EED-D19E-B443-A98D-9BC6D0EB9A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9505" y="-7510"/>
            <a:ext cx="6912990" cy="6873022"/>
          </a:xfrm>
        </p:spPr>
      </p:pic>
    </p:spTree>
    <p:extLst>
      <p:ext uri="{BB962C8B-B14F-4D97-AF65-F5344CB8AC3E}">
        <p14:creationId xmlns:p14="http://schemas.microsoft.com/office/powerpoint/2010/main" val="3625574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56D3B-5F60-0E46-95BE-72A74E065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C12F6-F753-8148-BB4F-B40715F50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4FD4-5090-7647-A849-0A098C2ED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solidFill>
                  <a:schemeClr val="bg1"/>
                </a:solidFill>
              </a:rPr>
              <a:t>Hebrews 12:2</a:t>
            </a:r>
            <a:br>
              <a:rPr lang="en-US" b="1" u="sng" dirty="0">
                <a:solidFill>
                  <a:schemeClr val="bg1"/>
                </a:solidFill>
              </a:rPr>
            </a:b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3FD2C-5F07-284D-BB5E-229729263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357313"/>
            <a:ext cx="11958638" cy="5357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</a:rPr>
              <a:t>Let us run with perseverance the race marked out for us, fixing our eyes on Jesus, the pioneer and perfecter of faith. </a:t>
            </a:r>
            <a:r>
              <a:rPr lang="en-US" sz="5400" b="1" dirty="0">
                <a:solidFill>
                  <a:srgbClr val="FFFF00"/>
                </a:solidFill>
              </a:rPr>
              <a:t>For the joy set before him he endured the cross</a:t>
            </a:r>
            <a:r>
              <a:rPr lang="en-US" sz="5400" b="1" dirty="0">
                <a:solidFill>
                  <a:schemeClr val="bg1"/>
                </a:solidFill>
              </a:rPr>
              <a:t>, scorning its shame, and sat down at the right hand of the throne of God.</a:t>
            </a:r>
          </a:p>
        </p:txBody>
      </p:sp>
    </p:spTree>
    <p:extLst>
      <p:ext uri="{BB962C8B-B14F-4D97-AF65-F5344CB8AC3E}">
        <p14:creationId xmlns:p14="http://schemas.microsoft.com/office/powerpoint/2010/main" val="3189289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D50FE-3BC1-204F-9D68-80695C671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D174B6-86AC-624E-AE6F-5C1DA749B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3049"/>
            <a:ext cx="12192000" cy="6864098"/>
          </a:xfrm>
        </p:spPr>
      </p:pic>
    </p:spTree>
    <p:extLst>
      <p:ext uri="{BB962C8B-B14F-4D97-AF65-F5344CB8AC3E}">
        <p14:creationId xmlns:p14="http://schemas.microsoft.com/office/powerpoint/2010/main" val="1751031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7C9EF-9202-9946-BF93-C68010108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83D89-090E-EF43-8F48-8AD10D8E4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8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F4824-9615-EB4D-8884-6F0848464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BE32F0-9B21-5446-B7D6-BE7A161E9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3685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C961E-3607-484D-BAFE-D015720BF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3EC12F-905F-8643-830A-E0867ACFA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2851" y="0"/>
            <a:ext cx="4686299" cy="6858000"/>
          </a:xfrm>
        </p:spPr>
      </p:pic>
    </p:spTree>
    <p:extLst>
      <p:ext uri="{BB962C8B-B14F-4D97-AF65-F5344CB8AC3E}">
        <p14:creationId xmlns:p14="http://schemas.microsoft.com/office/powerpoint/2010/main" val="205161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5AF3-3B8B-154E-B1AF-8A81D274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17D525-2E28-9D4A-93EA-18E4A83D4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55" y="2278"/>
            <a:ext cx="11098490" cy="6853444"/>
          </a:xfrm>
        </p:spPr>
      </p:pic>
    </p:spTree>
    <p:extLst>
      <p:ext uri="{BB962C8B-B14F-4D97-AF65-F5344CB8AC3E}">
        <p14:creationId xmlns:p14="http://schemas.microsoft.com/office/powerpoint/2010/main" val="7376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026E6-122E-8546-8D9B-3E2F05644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F66540-462B-374C-BBE0-5FE6589B2B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1791" y="21845"/>
            <a:ext cx="9948420" cy="6814312"/>
          </a:xfrm>
        </p:spPr>
      </p:pic>
    </p:spTree>
    <p:extLst>
      <p:ext uri="{BB962C8B-B14F-4D97-AF65-F5344CB8AC3E}">
        <p14:creationId xmlns:p14="http://schemas.microsoft.com/office/powerpoint/2010/main" val="113302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88B92-E191-D746-B68D-3CFA692DE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543230-8A47-6D4F-AA9B-FB044B8F1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04799"/>
            <a:ext cx="12192000" cy="6248402"/>
          </a:xfrm>
        </p:spPr>
      </p:pic>
    </p:spTree>
    <p:extLst>
      <p:ext uri="{BB962C8B-B14F-4D97-AF65-F5344CB8AC3E}">
        <p14:creationId xmlns:p14="http://schemas.microsoft.com/office/powerpoint/2010/main" val="119856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54B1-AC95-BF48-915F-2E740154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927E6E-7B12-9842-BCA5-BB8B1A244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779" y="31407"/>
            <a:ext cx="11362442" cy="6795186"/>
          </a:xfrm>
        </p:spPr>
      </p:pic>
    </p:spTree>
    <p:extLst>
      <p:ext uri="{BB962C8B-B14F-4D97-AF65-F5344CB8AC3E}">
        <p14:creationId xmlns:p14="http://schemas.microsoft.com/office/powerpoint/2010/main" val="2739413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B2C23-D408-4E44-96CC-F34A9C7F6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BADA80-9667-0842-8FCD-64D9E8AB3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2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140FC-F159-9644-92A5-F346D5787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00162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chemeClr val="bg1"/>
                </a:solidFill>
              </a:rPr>
              <a:t>Isaiah 40:31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5769EF-A3A3-884E-A86C-AB6F3F309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185864"/>
            <a:ext cx="12049125" cy="5672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FFFF00"/>
                </a:solidFill>
              </a:rPr>
              <a:t>Those who wait </a:t>
            </a:r>
            <a:r>
              <a:rPr lang="en-US" sz="6000" b="1" dirty="0">
                <a:solidFill>
                  <a:schemeClr val="bg1"/>
                </a:solidFill>
              </a:rPr>
              <a:t>for the Lord shall renew their strength,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    they shall mount up with wings  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    like eagles,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they shall run and not be weary,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    they shall walk and not faint.</a:t>
            </a:r>
          </a:p>
        </p:txBody>
      </p:sp>
    </p:spTree>
    <p:extLst>
      <p:ext uri="{BB962C8B-B14F-4D97-AF65-F5344CB8AC3E}">
        <p14:creationId xmlns:p14="http://schemas.microsoft.com/office/powerpoint/2010/main" val="11315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192</Words>
  <Application>Microsoft Office PowerPoint</Application>
  <PresentationFormat>Widescreen</PresentationFormat>
  <Paragraphs>22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Isaiah 40:31</vt:lpstr>
      <vt:lpstr>Psalm 33:20-21</vt:lpstr>
      <vt:lpstr>Psalm 130:5-7</vt:lpstr>
      <vt:lpstr>PowerPoint Presentation</vt:lpstr>
      <vt:lpstr>PowerPoint Presentation</vt:lpstr>
      <vt:lpstr>PowerPoint Presentation</vt:lpstr>
      <vt:lpstr>Hebrews 12:2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9</cp:revision>
  <dcterms:created xsi:type="dcterms:W3CDTF">2019-12-20T01:39:32Z</dcterms:created>
  <dcterms:modified xsi:type="dcterms:W3CDTF">2020-01-01T03:06:39Z</dcterms:modified>
</cp:coreProperties>
</file>