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59" r:id="rId6"/>
    <p:sldId id="260" r:id="rId7"/>
    <p:sldId id="261" r:id="rId8"/>
    <p:sldId id="262" r:id="rId9"/>
    <p:sldId id="282" r:id="rId10"/>
    <p:sldId id="283" r:id="rId11"/>
    <p:sldId id="263" r:id="rId12"/>
    <p:sldId id="264" r:id="rId13"/>
    <p:sldId id="265" r:id="rId14"/>
    <p:sldId id="266" r:id="rId15"/>
    <p:sldId id="267" r:id="rId16"/>
    <p:sldId id="268" r:id="rId17"/>
    <p:sldId id="269" r:id="rId18"/>
    <p:sldId id="270" r:id="rId19"/>
    <p:sldId id="271" r:id="rId20"/>
    <p:sldId id="273" r:id="rId21"/>
    <p:sldId id="274" r:id="rId22"/>
    <p:sldId id="275" r:id="rId23"/>
    <p:sldId id="276" r:id="rId24"/>
    <p:sldId id="278"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CD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199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91056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81271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effectLst>
                  <a:outerShdw blurRad="60007" dist="310007" dir="7680000" sy="30000" kx="1300200" algn="ctr" rotWithShape="0">
                    <a:prstClr val="black">
                      <a:alpha val="32000"/>
                    </a:prstClr>
                  </a:outerShdw>
                </a:effectLst>
              </a:rPr>
              <a:t>Galatians 6:2</a:t>
            </a:r>
            <a:endParaRPr lang="en-US" sz="6000" b="1" u="sng" dirty="0">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232512" y="1600200"/>
            <a:ext cx="8746046" cy="4525963"/>
          </a:xfrm>
        </p:spPr>
        <p:txBody>
          <a:bodyPr>
            <a:normAutofit/>
          </a:bodyPr>
          <a:lstStyle/>
          <a:p>
            <a:pPr marL="0" indent="0">
              <a:buNone/>
            </a:pPr>
            <a:r>
              <a:rPr lang="en-US" sz="5400" b="1" dirty="0" smtClean="0">
                <a:effectLst>
                  <a:outerShdw blurRad="60007" dist="310007" dir="7680000" sy="30000" kx="1300200" algn="ctr" rotWithShape="0">
                    <a:prstClr val="black">
                      <a:alpha val="32000"/>
                    </a:prstClr>
                  </a:outerShdw>
                </a:effectLst>
              </a:rPr>
              <a:t>Share </a:t>
            </a:r>
            <a:r>
              <a:rPr lang="en-US" sz="5400" b="1" dirty="0">
                <a:effectLst>
                  <a:outerShdw blurRad="60007" dist="310007" dir="7680000" sy="30000" kx="1300200" algn="ctr" rotWithShape="0">
                    <a:prstClr val="black">
                      <a:alpha val="32000"/>
                    </a:prstClr>
                  </a:outerShdw>
                </a:effectLst>
              </a:rPr>
              <a:t>each other’s burdens, and in this way obey the law of Christ.</a:t>
            </a:r>
          </a:p>
        </p:txBody>
      </p:sp>
    </p:spTree>
    <p:extLst>
      <p:ext uri="{BB962C8B-B14F-4D97-AF65-F5344CB8AC3E}">
        <p14:creationId xmlns:p14="http://schemas.microsoft.com/office/powerpoint/2010/main" val="10803087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9600" b="1" dirty="0" smtClean="0">
                <a:effectLst>
                  <a:outerShdw blurRad="60007" dist="310007" dir="7680000" sy="30000" kx="1300200" algn="ctr" rotWithShape="0">
                    <a:prstClr val="black">
                      <a:alpha val="32000"/>
                    </a:prstClr>
                  </a:outerShdw>
                </a:effectLst>
              </a:rPr>
              <a:t>  </a:t>
            </a:r>
            <a:r>
              <a:rPr lang="en-US" sz="9600" b="1" i="1" dirty="0" smtClean="0">
                <a:solidFill>
                  <a:srgbClr val="FF6600"/>
                </a:solidFill>
                <a:effectLst>
                  <a:outerShdw blurRad="60007" dist="310007" dir="7680000" sy="30000" kx="1300200" algn="ctr" rotWithShape="0">
                    <a:prstClr val="black">
                      <a:alpha val="32000"/>
                    </a:prstClr>
                  </a:outerShdw>
                </a:effectLst>
              </a:rPr>
              <a:t>PRESENCE</a:t>
            </a:r>
            <a:endParaRPr lang="en-US" sz="9600" b="1" i="1"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9007927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elijah-in-cave.jpg"/>
          <p:cNvPicPr>
            <a:picLocks noGrp="1" noChangeAspect="1"/>
          </p:cNvPicPr>
          <p:nvPr>
            <p:ph idx="1"/>
          </p:nvPr>
        </p:nvPicPr>
        <p:blipFill>
          <a:blip r:embed="rId2">
            <a:extLst>
              <a:ext uri="{28A0092B-C50C-407E-A947-70E740481C1C}">
                <a14:useLocalDpi xmlns:a14="http://schemas.microsoft.com/office/drawing/2010/main" val="0"/>
              </a:ext>
            </a:extLst>
          </a:blip>
          <a:srcRect t="15045" b="15045"/>
          <a:stretch>
            <a:fillRect/>
          </a:stretch>
        </p:blipFill>
        <p:spPr>
          <a:xfrm>
            <a:off x="0" y="894426"/>
            <a:ext cx="9144000" cy="5366546"/>
          </a:xfrm>
        </p:spPr>
      </p:pic>
    </p:spTree>
    <p:extLst>
      <p:ext uri="{BB962C8B-B14F-4D97-AF65-F5344CB8AC3E}">
        <p14:creationId xmlns:p14="http://schemas.microsoft.com/office/powerpoint/2010/main" val="3945715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80640"/>
          </a:xfrm>
        </p:spPr>
        <p:txBody>
          <a:bodyPr>
            <a:normAutofit/>
          </a:bodyPr>
          <a:lstStyle/>
          <a:p>
            <a:r>
              <a:rPr lang="en-US" sz="6000" b="1" u="sng" dirty="0" smtClean="0">
                <a:effectLst>
                  <a:outerShdw blurRad="60007" dist="310007" dir="7680000" sy="30000" kx="1300200" algn="ctr" rotWithShape="0">
                    <a:prstClr val="black">
                      <a:alpha val="32000"/>
                    </a:prstClr>
                  </a:outerShdw>
                </a:effectLst>
              </a:rPr>
              <a:t>Job 2:11,13</a:t>
            </a:r>
            <a:endParaRPr lang="en-US" sz="6000" b="1" u="sng" dirty="0">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125198" y="1180640"/>
            <a:ext cx="9018801" cy="5677360"/>
          </a:xfrm>
        </p:spPr>
        <p:txBody>
          <a:bodyPr>
            <a:normAutofit/>
          </a:bodyPr>
          <a:lstStyle/>
          <a:p>
            <a:pPr marL="0" indent="0">
              <a:buNone/>
            </a:pPr>
            <a:r>
              <a:rPr lang="en-US" sz="4400" b="1" dirty="0">
                <a:effectLst>
                  <a:outerShdw blurRad="60007" dist="310007" dir="7680000" sy="30000" kx="1300200" algn="ctr" rotWithShape="0">
                    <a:prstClr val="black">
                      <a:alpha val="32000"/>
                    </a:prstClr>
                  </a:outerShdw>
                </a:effectLst>
              </a:rPr>
              <a:t>When three of Job’s friends heard of the tragedy he had suffered, they got together and traveled from their homes to comfort and console </a:t>
            </a:r>
            <a:r>
              <a:rPr lang="en-US" sz="4400" b="1" dirty="0" smtClean="0">
                <a:effectLst>
                  <a:outerShdw blurRad="60007" dist="310007" dir="7680000" sy="30000" kx="1300200" algn="ctr" rotWithShape="0">
                    <a:prstClr val="black">
                      <a:alpha val="32000"/>
                    </a:prstClr>
                  </a:outerShdw>
                </a:effectLst>
              </a:rPr>
              <a:t>him… they </a:t>
            </a:r>
            <a:r>
              <a:rPr lang="en-US" sz="4400" b="1" dirty="0">
                <a:effectLst>
                  <a:outerShdw blurRad="60007" dist="310007" dir="7680000" sy="30000" kx="1300200" algn="ctr" rotWithShape="0">
                    <a:prstClr val="black">
                      <a:alpha val="32000"/>
                    </a:prstClr>
                  </a:outerShdw>
                </a:effectLst>
              </a:rPr>
              <a:t>sat on the ground with him for seven days and nights. No one said a word to Job, for they saw that his suffering was too great for words.</a:t>
            </a:r>
          </a:p>
        </p:txBody>
      </p:sp>
    </p:spTree>
    <p:extLst>
      <p:ext uri="{BB962C8B-B14F-4D97-AF65-F5344CB8AC3E}">
        <p14:creationId xmlns:p14="http://schemas.microsoft.com/office/powerpoint/2010/main" val="4182234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70083"/>
          </a:xfrm>
        </p:spPr>
        <p:txBody>
          <a:bodyPr>
            <a:normAutofit/>
          </a:bodyPr>
          <a:lstStyle/>
          <a:p>
            <a:r>
              <a:rPr lang="en-US" sz="6000" b="1" u="sng" dirty="0" smtClean="0">
                <a:effectLst>
                  <a:outerShdw blurRad="60007" dist="310007" dir="7680000" sy="30000" kx="1300200" algn="ctr" rotWithShape="0">
                    <a:prstClr val="black">
                      <a:alpha val="32000"/>
                    </a:prstClr>
                  </a:outerShdw>
                </a:effectLst>
              </a:rPr>
              <a:t>2 Corinthians 7:6</a:t>
            </a:r>
            <a:endParaRPr lang="en-US" sz="6000" b="1" u="sng" dirty="0">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143085" y="1413190"/>
            <a:ext cx="9000915" cy="4712973"/>
          </a:xfrm>
        </p:spPr>
        <p:txBody>
          <a:bodyPr>
            <a:noAutofit/>
          </a:bodyPr>
          <a:lstStyle/>
          <a:p>
            <a:pPr marL="0" indent="0">
              <a:buNone/>
            </a:pPr>
            <a:r>
              <a:rPr lang="en-US" sz="5400" b="1" dirty="0" smtClean="0">
                <a:effectLst>
                  <a:outerShdw blurRad="60007" dist="310007" dir="7680000" sy="30000" kx="1300200" algn="ctr" rotWithShape="0">
                    <a:prstClr val="black">
                      <a:alpha val="32000"/>
                    </a:prstClr>
                  </a:outerShdw>
                </a:effectLst>
              </a:rPr>
              <a:t>God</a:t>
            </a:r>
            <a:r>
              <a:rPr lang="en-US" sz="5400" b="1" dirty="0">
                <a:effectLst>
                  <a:outerShdw blurRad="60007" dist="310007" dir="7680000" sy="30000" kx="1300200" algn="ctr" rotWithShape="0">
                    <a:prstClr val="black">
                      <a:alpha val="32000"/>
                    </a:prstClr>
                  </a:outerShdw>
                </a:effectLst>
              </a:rPr>
              <a:t>, who encourages those who are discouraged, encouraged us by the arrival of Titus.</a:t>
            </a:r>
          </a:p>
        </p:txBody>
      </p:sp>
    </p:spTree>
    <p:extLst>
      <p:ext uri="{BB962C8B-B14F-4D97-AF65-F5344CB8AC3E}">
        <p14:creationId xmlns:p14="http://schemas.microsoft.com/office/powerpoint/2010/main" val="3694992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a:bodyPr>
          <a:lstStyle/>
          <a:p>
            <a:r>
              <a:rPr lang="en-US" sz="6000" b="1" u="sng" dirty="0" smtClean="0">
                <a:effectLst>
                  <a:outerShdw blurRad="60007" dist="310007" dir="7680000" sy="30000" kx="1300200" algn="ctr" rotWithShape="0">
                    <a:prstClr val="black">
                      <a:alpha val="32000"/>
                    </a:prstClr>
                  </a:outerShdw>
                </a:effectLst>
              </a:rPr>
              <a:t>Ezekiel 3:14-15</a:t>
            </a:r>
            <a:endParaRPr lang="en-US" sz="6000" b="1" u="sng" dirty="0">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178856" y="1600200"/>
            <a:ext cx="8965144" cy="4525963"/>
          </a:xfrm>
        </p:spPr>
        <p:txBody>
          <a:bodyPr>
            <a:normAutofit/>
          </a:bodyPr>
          <a:lstStyle/>
          <a:p>
            <a:pPr marL="0" indent="0">
              <a:buNone/>
            </a:pPr>
            <a:r>
              <a:rPr lang="en-US" sz="4800" b="1" dirty="0">
                <a:effectLst>
                  <a:outerShdw blurRad="60007" dist="310007" dir="7680000" sy="30000" kx="1300200" algn="ctr" rotWithShape="0">
                    <a:prstClr val="black">
                      <a:alpha val="32000"/>
                    </a:prstClr>
                  </a:outerShdw>
                </a:effectLst>
              </a:rPr>
              <a:t>The Spirit lifted me up and took me </a:t>
            </a:r>
            <a:r>
              <a:rPr lang="en-US" sz="4800" b="1" dirty="0" smtClean="0">
                <a:effectLst>
                  <a:outerShdw blurRad="60007" dist="310007" dir="7680000" sy="30000" kx="1300200" algn="ctr" rotWithShape="0">
                    <a:prstClr val="black">
                      <a:alpha val="32000"/>
                    </a:prstClr>
                  </a:outerShdw>
                </a:effectLst>
              </a:rPr>
              <a:t>away... </a:t>
            </a:r>
            <a:r>
              <a:rPr lang="en-US" sz="4800" b="1" dirty="0">
                <a:effectLst>
                  <a:outerShdw blurRad="60007" dist="310007" dir="7680000" sy="30000" kx="1300200" algn="ctr" rotWithShape="0">
                    <a:prstClr val="black">
                      <a:alpha val="32000"/>
                    </a:prstClr>
                  </a:outerShdw>
                </a:effectLst>
              </a:rPr>
              <a:t>Then I came to the colony of Judean exiles in Tel-</a:t>
            </a:r>
            <a:r>
              <a:rPr lang="en-US" sz="4800" b="1" dirty="0" err="1">
                <a:effectLst>
                  <a:outerShdw blurRad="60007" dist="310007" dir="7680000" sy="30000" kx="1300200" algn="ctr" rotWithShape="0">
                    <a:prstClr val="black">
                      <a:alpha val="32000"/>
                    </a:prstClr>
                  </a:outerShdw>
                </a:effectLst>
              </a:rPr>
              <a:t>abib</a:t>
            </a:r>
            <a:r>
              <a:rPr lang="en-US" sz="4800" b="1" dirty="0">
                <a:effectLst>
                  <a:outerShdw blurRad="60007" dist="310007" dir="7680000" sy="30000" kx="1300200" algn="ctr" rotWithShape="0">
                    <a:prstClr val="black">
                      <a:alpha val="32000"/>
                    </a:prstClr>
                  </a:outerShdw>
                </a:effectLst>
              </a:rPr>
              <a:t>, beside the </a:t>
            </a:r>
            <a:r>
              <a:rPr lang="en-US" sz="4800" b="1" dirty="0" err="1">
                <a:effectLst>
                  <a:outerShdw blurRad="60007" dist="310007" dir="7680000" sy="30000" kx="1300200" algn="ctr" rotWithShape="0">
                    <a:prstClr val="black">
                      <a:alpha val="32000"/>
                    </a:prstClr>
                  </a:outerShdw>
                </a:effectLst>
              </a:rPr>
              <a:t>Kebar</a:t>
            </a:r>
            <a:r>
              <a:rPr lang="en-US" sz="4800" b="1" dirty="0">
                <a:effectLst>
                  <a:outerShdw blurRad="60007" dist="310007" dir="7680000" sy="30000" kx="1300200" algn="ctr" rotWithShape="0">
                    <a:prstClr val="black">
                      <a:alpha val="32000"/>
                    </a:prstClr>
                  </a:outerShdw>
                </a:effectLst>
              </a:rPr>
              <a:t> River. I was overwhelmed and sat among them for seven days.</a:t>
            </a:r>
          </a:p>
        </p:txBody>
      </p:sp>
    </p:spTree>
    <p:extLst>
      <p:ext uri="{BB962C8B-B14F-4D97-AF65-F5344CB8AC3E}">
        <p14:creationId xmlns:p14="http://schemas.microsoft.com/office/powerpoint/2010/main" val="2317796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upper.jpg.crdownload"/>
          <p:cNvPicPr>
            <a:picLocks noGrp="1" noChangeAspect="1"/>
          </p:cNvPicPr>
          <p:nvPr>
            <p:ph idx="1"/>
          </p:nvPr>
        </p:nvPicPr>
        <p:blipFill>
          <a:blip r:embed="rId2" cstate="print">
            <a:extLst>
              <a:ext uri="{28A0092B-C50C-407E-A947-70E740481C1C}">
                <a14:useLocalDpi xmlns:a14="http://schemas.microsoft.com/office/drawing/2010/main" val="0"/>
              </a:ext>
            </a:extLst>
          </a:blip>
          <a:srcRect t="5114" b="5114"/>
          <a:stretch>
            <a:fillRect/>
          </a:stretch>
        </p:blipFill>
        <p:spPr>
          <a:xfrm>
            <a:off x="0" y="769204"/>
            <a:ext cx="9144000" cy="5366547"/>
          </a:xfrm>
        </p:spPr>
      </p:pic>
    </p:spTree>
    <p:extLst>
      <p:ext uri="{BB962C8B-B14F-4D97-AF65-F5344CB8AC3E}">
        <p14:creationId xmlns:p14="http://schemas.microsoft.com/office/powerpoint/2010/main" val="4056399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descr="tupper.jpg.crdownload"/>
          <p:cNvPicPr>
            <a:picLocks noChangeAspect="1"/>
          </p:cNvPicPr>
          <p:nvPr/>
        </p:nvPicPr>
        <p:blipFill>
          <a:blip r:embed="rId2" cstate="print">
            <a:extLst>
              <a:ext uri="{28A0092B-C50C-407E-A947-70E740481C1C}">
                <a14:useLocalDpi xmlns:a14="http://schemas.microsoft.com/office/drawing/2010/main" val="0"/>
              </a:ext>
            </a:extLst>
          </a:blip>
          <a:srcRect t="5114" b="5114"/>
          <a:stretch>
            <a:fillRect/>
          </a:stretch>
        </p:blipFill>
        <p:spPr>
          <a:xfrm>
            <a:off x="0" y="769204"/>
            <a:ext cx="9144000" cy="5366547"/>
          </a:xfrm>
          <a:prstGeom prst="rect">
            <a:avLst/>
          </a:prstGeom>
        </p:spPr>
      </p:pic>
      <p:sp>
        <p:nvSpPr>
          <p:cNvPr id="5" name="Rectangle 4"/>
          <p:cNvSpPr/>
          <p:nvPr/>
        </p:nvSpPr>
        <p:spPr>
          <a:xfrm>
            <a:off x="457199" y="2719431"/>
            <a:ext cx="8396159" cy="3416320"/>
          </a:xfrm>
          <a:prstGeom prst="rect">
            <a:avLst/>
          </a:prstGeom>
        </p:spPr>
        <p:txBody>
          <a:bodyPr wrap="square">
            <a:spAutoFit/>
            <a:scene3d>
              <a:camera prst="orthographicFront"/>
              <a:lightRig rig="threePt" dir="t"/>
            </a:scene3d>
            <a:sp3d extrusionH="57150">
              <a:bevelT w="38100" h="38100"/>
            </a:sp3d>
          </a:bodyPr>
          <a:lstStyle/>
          <a:p>
            <a:r>
              <a:rPr lang="en-US" sz="5400" b="1" dirty="0">
                <a:solidFill>
                  <a:srgbClr val="56CD29"/>
                </a:solidFill>
                <a:effectLst>
                  <a:glow rad="101600">
                    <a:schemeClr val="accent1">
                      <a:satMod val="175000"/>
                      <a:alpha val="40000"/>
                    </a:schemeClr>
                  </a:glow>
                  <a:outerShdw dist="310007" dir="7680000" sx="0" sy="0" kx="1300200" algn="ctr" rotWithShape="0">
                    <a:prstClr val="black"/>
                  </a:outerShdw>
                </a:effectLst>
              </a:rPr>
              <a:t>"When life is darkest it isn't that God is far away - it is only that we are blinded by the nearness of God." </a:t>
            </a:r>
            <a:endParaRPr lang="en-US" sz="5400" b="1" dirty="0">
              <a:solidFill>
                <a:srgbClr val="56CD29"/>
              </a:solidFill>
              <a:effectLst>
                <a:glow rad="101600">
                  <a:schemeClr val="accent1">
                    <a:satMod val="175000"/>
                    <a:alpha val="40000"/>
                  </a:schemeClr>
                </a:glow>
                <a:outerShdw dist="310007" dir="7680000" sx="0" sy="0" kx="1300200" algn="ctr" rotWithShape="0">
                  <a:prstClr val="black"/>
                </a:outerShdw>
              </a:effectLst>
            </a:endParaRPr>
          </a:p>
        </p:txBody>
      </p:sp>
    </p:spTree>
    <p:extLst>
      <p:ext uri="{BB962C8B-B14F-4D97-AF65-F5344CB8AC3E}">
        <p14:creationId xmlns:p14="http://schemas.microsoft.com/office/powerpoint/2010/main" val="3200641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9600" b="1" i="1" dirty="0" smtClean="0">
                <a:solidFill>
                  <a:srgbClr val="FF6600"/>
                </a:solidFill>
                <a:effectLst>
                  <a:outerShdw blurRad="60007" dist="310007" dir="7680000" sy="30000" kx="1300200" algn="ctr" rotWithShape="0">
                    <a:prstClr val="black">
                      <a:alpha val="32000"/>
                    </a:prstClr>
                  </a:outerShdw>
                </a:effectLst>
              </a:rPr>
              <a:t>PROVISION</a:t>
            </a:r>
            <a:endParaRPr lang="en-US" sz="9600" b="1" i="1" dirty="0">
              <a:solidFill>
                <a:srgbClr val="FF66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4048098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17638"/>
            <a:ext cx="8229600" cy="4708525"/>
          </a:xfrm>
        </p:spPr>
        <p:txBody>
          <a:bodyPr/>
          <a:lstStyle/>
          <a:p>
            <a:pPr marL="0" indent="0" algn="ctr">
              <a:buNone/>
            </a:pPr>
            <a:r>
              <a:rPr lang="en-US" dirty="0" smtClean="0"/>
              <a:t>   </a:t>
            </a:r>
            <a:r>
              <a:rPr lang="en-US" sz="7200" b="1" i="1" u="sng" dirty="0">
                <a:solidFill>
                  <a:srgbClr val="FFFF00"/>
                </a:solidFill>
                <a:effectLst>
                  <a:outerShdw blurRad="60007" dist="310007" dir="7680000" sy="30000" kx="1300200" algn="ctr" rotWithShape="0">
                    <a:prstClr val="black">
                      <a:alpha val="32000"/>
                    </a:prstClr>
                  </a:outerShdw>
                </a:effectLst>
              </a:rPr>
              <a:t>Breathe: </a:t>
            </a:r>
            <a:endParaRPr lang="en-US" sz="7200" b="1" i="1" u="sng" dirty="0" smtClean="0">
              <a:solidFill>
                <a:srgbClr val="FFFF00"/>
              </a:solidFill>
              <a:effectLst>
                <a:outerShdw blurRad="60007" dist="310007" dir="7680000" sy="30000" kx="1300200" algn="ctr" rotWithShape="0">
                  <a:prstClr val="black">
                    <a:alpha val="32000"/>
                  </a:prstClr>
                </a:outerShdw>
              </a:effectLst>
            </a:endParaRPr>
          </a:p>
          <a:p>
            <a:pPr marL="0" indent="0" algn="ctr">
              <a:buNone/>
            </a:pPr>
            <a:r>
              <a:rPr lang="en-US" sz="7200" b="1" i="1" u="sng" dirty="0" smtClean="0">
                <a:solidFill>
                  <a:srgbClr val="FFFF00"/>
                </a:solidFill>
                <a:effectLst>
                  <a:outerShdw blurRad="60007" dist="310007" dir="7680000" sy="30000" kx="1300200" algn="ctr" rotWithShape="0">
                    <a:prstClr val="black">
                      <a:alpha val="32000"/>
                    </a:prstClr>
                  </a:outerShdw>
                </a:effectLst>
              </a:rPr>
              <a:t> </a:t>
            </a:r>
            <a:r>
              <a:rPr lang="en-US" sz="7200" b="1" i="1" u="sng" dirty="0">
                <a:solidFill>
                  <a:srgbClr val="FFFF00"/>
                </a:solidFill>
                <a:effectLst>
                  <a:outerShdw blurRad="60007" dist="310007" dir="7680000" sy="30000" kx="1300200" algn="ctr" rotWithShape="0">
                    <a:prstClr val="black">
                      <a:alpha val="32000"/>
                    </a:prstClr>
                  </a:outerShdw>
                </a:effectLst>
              </a:rPr>
              <a:t>Holy Spirit Moving Through Me</a:t>
            </a:r>
            <a:endParaRPr lang="en-US" sz="7200" b="1" dirty="0">
              <a:solidFill>
                <a:srgbClr val="FFFF00"/>
              </a:solidFill>
              <a:effectLst>
                <a:outerShdw blurRad="60007" dist="310007" dir="7680000" sy="30000" kx="1300200" algn="ctr" rotWithShape="0">
                  <a:prstClr val="black">
                    <a:alpha val="32000"/>
                  </a:prstClr>
                </a:outerShdw>
              </a:effectLst>
            </a:endParaRPr>
          </a:p>
          <a:p>
            <a:pPr marL="0" indent="0">
              <a:buNone/>
            </a:pPr>
            <a:endParaRPr lang="en-US" sz="7200" b="1" dirty="0">
              <a:solidFill>
                <a:srgbClr val="FFFF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070262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62752"/>
          </a:xfrm>
        </p:spPr>
        <p:txBody>
          <a:bodyPr>
            <a:normAutofit/>
          </a:bodyPr>
          <a:lstStyle/>
          <a:p>
            <a:r>
              <a:rPr lang="en-US" sz="5400" b="1" u="sng" dirty="0" smtClean="0">
                <a:effectLst>
                  <a:outerShdw blurRad="60007" dist="310007" dir="7680000" sy="30000" kx="1300200" algn="ctr" rotWithShape="0">
                    <a:prstClr val="black">
                      <a:alpha val="32000"/>
                    </a:prstClr>
                  </a:outerShdw>
                </a:effectLst>
              </a:rPr>
              <a:t>1 Kings 19:4-8</a:t>
            </a:r>
            <a:endParaRPr lang="en-US" sz="5400" b="1" u="sng" dirty="0">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0" y="1162752"/>
            <a:ext cx="9144000" cy="5695248"/>
          </a:xfrm>
        </p:spPr>
        <p:txBody>
          <a:bodyPr>
            <a:noAutofit/>
          </a:bodyPr>
          <a:lstStyle/>
          <a:p>
            <a:pPr marL="0" indent="0">
              <a:buNone/>
            </a:pPr>
            <a:r>
              <a:rPr lang="en-US" sz="3600" b="1" dirty="0">
                <a:effectLst>
                  <a:outerShdw blurRad="60007" dist="310007" dir="7680000" sy="30000" kx="1300200" algn="ctr" rotWithShape="0">
                    <a:prstClr val="black">
                      <a:alpha val="32000"/>
                    </a:prstClr>
                  </a:outerShdw>
                </a:effectLst>
              </a:rPr>
              <a:t>“I have had enough, Lord,” he said. “Take my life, for I am no better than my ancestors who have already died.”</a:t>
            </a:r>
          </a:p>
          <a:p>
            <a:pPr marL="0" indent="0">
              <a:buNone/>
            </a:pPr>
            <a:r>
              <a:rPr lang="en-US" sz="3600" b="1" dirty="0" smtClean="0">
                <a:effectLst>
                  <a:outerShdw blurRad="60007" dist="310007" dir="7680000" sy="30000" kx="1300200" algn="ctr" rotWithShape="0">
                    <a:prstClr val="black">
                      <a:alpha val="32000"/>
                    </a:prstClr>
                  </a:outerShdw>
                </a:effectLst>
              </a:rPr>
              <a:t>Then </a:t>
            </a:r>
            <a:r>
              <a:rPr lang="en-US" sz="3600" b="1" dirty="0">
                <a:effectLst>
                  <a:outerShdw blurRad="60007" dist="310007" dir="7680000" sy="30000" kx="1300200" algn="ctr" rotWithShape="0">
                    <a:prstClr val="black">
                      <a:alpha val="32000"/>
                    </a:prstClr>
                  </a:outerShdw>
                </a:effectLst>
              </a:rPr>
              <a:t>he lay down and slept under the broom tree. But as he was sleeping, an angel touched him and told him, “Get up and eat!</a:t>
            </a:r>
            <a:r>
              <a:rPr lang="en-US" sz="3600" b="1" dirty="0" smtClean="0">
                <a:effectLst>
                  <a:outerShdw blurRad="60007" dist="310007" dir="7680000" sy="30000" kx="1300200" algn="ctr" rotWithShape="0">
                    <a:prstClr val="black">
                      <a:alpha val="32000"/>
                    </a:prstClr>
                  </a:outerShdw>
                </a:effectLst>
              </a:rPr>
              <a:t>” </a:t>
            </a:r>
            <a:r>
              <a:rPr lang="en-US" sz="3600" b="1" dirty="0">
                <a:effectLst>
                  <a:outerShdw blurRad="60007" dist="310007" dir="7680000" sy="30000" kx="1300200" algn="ctr" rotWithShape="0">
                    <a:prstClr val="black">
                      <a:alpha val="32000"/>
                    </a:prstClr>
                  </a:outerShdw>
                </a:effectLst>
              </a:rPr>
              <a:t>He looked around and there beside his head was some bread baked on hot stones and a jar of water! So he ate and drank and lay down </a:t>
            </a:r>
            <a:r>
              <a:rPr lang="en-US" sz="3600" b="1" dirty="0" smtClean="0">
                <a:effectLst>
                  <a:outerShdw blurRad="60007" dist="310007" dir="7680000" sy="30000" kx="1300200" algn="ctr" rotWithShape="0">
                    <a:prstClr val="black">
                      <a:alpha val="32000"/>
                    </a:prstClr>
                  </a:outerShdw>
                </a:effectLst>
              </a:rPr>
              <a:t>again…</a:t>
            </a:r>
            <a:endParaRPr lang="en-US" sz="3600" b="1" dirty="0">
              <a:effectLst>
                <a:outerShdw blurRad="60007" dist="310007" dir="7680000" sy="30000" kx="1300200" algn="ctr" rotWithShape="0">
                  <a:prstClr val="black">
                    <a:alpha val="32000"/>
                  </a:prstClr>
                </a:outerShdw>
              </a:effectLst>
            </a:endParaRPr>
          </a:p>
          <a:p>
            <a:pPr marL="0" indent="0">
              <a:buNone/>
            </a:pPr>
            <a:r>
              <a:rPr lang="en-US" sz="3600" dirty="0" smtClean="0"/>
              <a:t> </a:t>
            </a:r>
            <a:endParaRPr lang="en-US" sz="3600" dirty="0"/>
          </a:p>
        </p:txBody>
      </p:sp>
    </p:spTree>
    <p:extLst>
      <p:ext uri="{BB962C8B-B14F-4D97-AF65-F5344CB8AC3E}">
        <p14:creationId xmlns:p14="http://schemas.microsoft.com/office/powerpoint/2010/main" val="8891263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60970" y="1417638"/>
            <a:ext cx="8746046" cy="4708525"/>
          </a:xfrm>
        </p:spPr>
        <p:txBody>
          <a:bodyPr/>
          <a:lstStyle/>
          <a:p>
            <a:pPr marL="0" indent="0">
              <a:buNone/>
            </a:pPr>
            <a:r>
              <a:rPr lang="en-US" dirty="0" smtClean="0"/>
              <a:t> …</a:t>
            </a:r>
            <a:r>
              <a:rPr lang="en-US" sz="4000" b="1" dirty="0" smtClean="0">
                <a:effectLst>
                  <a:outerShdw blurRad="60007" dist="310007" dir="7680000" sy="30000" kx="1300200" algn="ctr" rotWithShape="0">
                    <a:prstClr val="black">
                      <a:alpha val="32000"/>
                    </a:prstClr>
                  </a:outerShdw>
                </a:effectLst>
              </a:rPr>
              <a:t>Then </a:t>
            </a:r>
            <a:r>
              <a:rPr lang="en-US" sz="4000" b="1" dirty="0">
                <a:effectLst>
                  <a:outerShdw blurRad="60007" dist="310007" dir="7680000" sy="30000" kx="1300200" algn="ctr" rotWithShape="0">
                    <a:prstClr val="black">
                      <a:alpha val="32000"/>
                    </a:prstClr>
                  </a:outerShdw>
                </a:effectLst>
              </a:rPr>
              <a:t>the angel of the Lord came again and touched him and said, “Get up and eat some more, or the journey ahead will be too much for you.”</a:t>
            </a:r>
          </a:p>
          <a:p>
            <a:pPr marL="0" indent="0">
              <a:buNone/>
            </a:pPr>
            <a:r>
              <a:rPr lang="en-US" sz="4000" b="1" dirty="0">
                <a:effectLst>
                  <a:outerShdw blurRad="60007" dist="310007" dir="7680000" sy="30000" kx="1300200" algn="ctr" rotWithShape="0">
                    <a:prstClr val="black">
                      <a:alpha val="32000"/>
                    </a:prstClr>
                  </a:outerShdw>
                </a:effectLst>
              </a:rPr>
              <a:t> So he got up and ate and drank, and the food gave him enough strength…</a:t>
            </a:r>
          </a:p>
          <a:p>
            <a:pPr marL="0" indent="0">
              <a:buNone/>
            </a:pPr>
            <a:endParaRPr lang="en-US" sz="4000" b="1"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9216389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utt.jp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0" y="840760"/>
            <a:ext cx="9144000" cy="5455990"/>
          </a:xfrm>
        </p:spPr>
      </p:pic>
    </p:spTree>
    <p:extLst>
      <p:ext uri="{BB962C8B-B14F-4D97-AF65-F5344CB8AC3E}">
        <p14:creationId xmlns:p14="http://schemas.microsoft.com/office/powerpoint/2010/main" val="3407424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34481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9600" b="1" i="1" dirty="0" smtClean="0">
                <a:solidFill>
                  <a:srgbClr val="FF6600"/>
                </a:solidFill>
                <a:effectLst>
                  <a:outerShdw blurRad="60007" dist="310007" dir="7680000" sy="30000" kx="1300200" algn="ctr" rotWithShape="0">
                    <a:prstClr val="black">
                      <a:alpha val="32000"/>
                    </a:prstClr>
                  </a:outerShdw>
                </a:effectLst>
              </a:rPr>
              <a:t>PROMISE</a:t>
            </a:r>
            <a:endParaRPr lang="en-US" sz="9600" b="1" i="1" dirty="0">
              <a:solidFill>
                <a:srgbClr val="FF66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640416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effectLst>
                  <a:outerShdw blurRad="60007" dist="310007" dir="7680000" sy="30000" kx="1300200" algn="ctr" rotWithShape="0">
                    <a:prstClr val="black">
                      <a:alpha val="32000"/>
                    </a:prstClr>
                  </a:outerShdw>
                </a:effectLst>
              </a:rPr>
              <a:t>Hebrews 10:23</a:t>
            </a:r>
            <a:endParaRPr lang="en-US" sz="6000" b="1" u="sng" dirty="0">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286168" y="1600200"/>
            <a:ext cx="8692389" cy="4525963"/>
          </a:xfrm>
        </p:spPr>
        <p:txBody>
          <a:bodyPr>
            <a:normAutofit/>
          </a:bodyPr>
          <a:lstStyle/>
          <a:p>
            <a:pPr marL="0" indent="0">
              <a:buNone/>
            </a:pPr>
            <a:r>
              <a:rPr lang="en-US" sz="5400" b="1" dirty="0">
                <a:effectLst>
                  <a:outerShdw blurRad="60007" dist="310007" dir="7680000" sy="30000" kx="1300200" algn="ctr" rotWithShape="0">
                    <a:prstClr val="black">
                      <a:alpha val="32000"/>
                    </a:prstClr>
                  </a:outerShdw>
                </a:effectLst>
              </a:rPr>
              <a:t>Let us hold unswervingly to the hope we profess, for he who promised is faithful. </a:t>
            </a:r>
          </a:p>
        </p:txBody>
      </p:sp>
    </p:spTree>
    <p:extLst>
      <p:ext uri="{BB962C8B-B14F-4D97-AF65-F5344CB8AC3E}">
        <p14:creationId xmlns:p14="http://schemas.microsoft.com/office/powerpoint/2010/main" val="4020073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20039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rtin-luther-9389283-1-402.jp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0" y="608209"/>
            <a:ext cx="9144000" cy="5277104"/>
          </a:xfrm>
        </p:spPr>
      </p:pic>
    </p:spTree>
    <p:extLst>
      <p:ext uri="{BB962C8B-B14F-4D97-AF65-F5344CB8AC3E}">
        <p14:creationId xmlns:p14="http://schemas.microsoft.com/office/powerpoint/2010/main" val="3887769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pur.jpg"/>
          <p:cNvPicPr>
            <a:picLocks noGrp="1" noChangeAspect="1"/>
          </p:cNvPicPr>
          <p:nvPr>
            <p:ph idx="1"/>
          </p:nvPr>
        </p:nvPicPr>
        <p:blipFill>
          <a:blip r:embed="rId2">
            <a:extLst>
              <a:ext uri="{28A0092B-C50C-407E-A947-70E740481C1C}">
                <a14:useLocalDpi xmlns:a14="http://schemas.microsoft.com/office/drawing/2010/main" val="0"/>
              </a:ext>
            </a:extLst>
          </a:blip>
          <a:srcRect l="-41199" r="-41199"/>
          <a:stretch>
            <a:fillRect/>
          </a:stretch>
        </p:blipFill>
        <p:spPr>
          <a:xfrm>
            <a:off x="0" y="787094"/>
            <a:ext cx="9144000" cy="5277104"/>
          </a:xfrm>
        </p:spPr>
      </p:pic>
    </p:spTree>
    <p:extLst>
      <p:ext uri="{BB962C8B-B14F-4D97-AF65-F5344CB8AC3E}">
        <p14:creationId xmlns:p14="http://schemas.microsoft.com/office/powerpoint/2010/main" val="31338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ewis.jpg"/>
          <p:cNvPicPr>
            <a:picLocks noGrp="1" noChangeAspect="1"/>
          </p:cNvPicPr>
          <p:nvPr>
            <p:ph idx="1"/>
          </p:nvPr>
        </p:nvPicPr>
        <p:blipFill>
          <a:blip r:embed="rId2" cstate="print">
            <a:extLst>
              <a:ext uri="{28A0092B-C50C-407E-A947-70E740481C1C}">
                <a14:useLocalDpi xmlns:a14="http://schemas.microsoft.com/office/drawing/2010/main" val="0"/>
              </a:ext>
            </a:extLst>
          </a:blip>
          <a:srcRect l="-10595" r="-10595"/>
          <a:stretch>
            <a:fillRect/>
          </a:stretch>
        </p:blipFill>
        <p:spPr>
          <a:xfrm>
            <a:off x="0" y="787094"/>
            <a:ext cx="9144000" cy="5330770"/>
          </a:xfrm>
        </p:spPr>
      </p:pic>
    </p:spTree>
    <p:extLst>
      <p:ext uri="{BB962C8B-B14F-4D97-AF65-F5344CB8AC3E}">
        <p14:creationId xmlns:p14="http://schemas.microsoft.com/office/powerpoint/2010/main" val="2467533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670" y="679763"/>
            <a:ext cx="9014330" cy="5974755"/>
          </a:xfrm>
        </p:spPr>
        <p:txBody>
          <a:bodyPr>
            <a:noAutofit/>
          </a:bodyPr>
          <a:lstStyle/>
          <a:p>
            <a:pPr marL="0" indent="0">
              <a:buNone/>
            </a:pPr>
            <a:r>
              <a:rPr lang="en-US" sz="4400" b="1" dirty="0">
                <a:solidFill>
                  <a:srgbClr val="FFFF00"/>
                </a:solidFill>
                <a:effectLst>
                  <a:outerShdw blurRad="60007" dist="310007" dir="7680000" sy="30000" kx="1300200" algn="ctr" rotWithShape="0">
                    <a:prstClr val="black">
                      <a:alpha val="32000"/>
                    </a:prstClr>
                  </a:outerShdw>
                </a:effectLst>
              </a:rPr>
              <a:t>"Mental pain is less dramatic than physical pain, but it is more common and harder to bear. The frequent attempt to conceal mental pain only increases the burden. It is easier to say, 'My tooth is aching' than to say, 'My heart is broken.</a:t>
            </a:r>
            <a:r>
              <a:rPr lang="en-US" sz="4400" b="1" dirty="0" smtClean="0">
                <a:solidFill>
                  <a:srgbClr val="FFFF00"/>
                </a:solidFill>
                <a:effectLst>
                  <a:outerShdw blurRad="60007" dist="310007" dir="7680000" sy="30000" kx="1300200" algn="ctr" rotWithShape="0">
                    <a:prstClr val="black">
                      <a:alpha val="32000"/>
                    </a:prstClr>
                  </a:outerShdw>
                </a:effectLst>
              </a:rPr>
              <a:t>'”  </a:t>
            </a:r>
          </a:p>
          <a:p>
            <a:pPr marL="0" indent="0">
              <a:buNone/>
            </a:pPr>
            <a:r>
              <a:rPr lang="en-US" sz="4400" b="1" dirty="0" smtClean="0">
                <a:solidFill>
                  <a:srgbClr val="FFFF00"/>
                </a:solidFill>
                <a:effectLst>
                  <a:outerShdw blurRad="60007" dist="310007" dir="7680000" sy="30000" kx="1300200" algn="ctr" rotWithShape="0">
                    <a:prstClr val="black">
                      <a:alpha val="32000"/>
                    </a:prstClr>
                  </a:outerShdw>
                </a:effectLst>
              </a:rPr>
              <a:t>-- C.S. Lewis, </a:t>
            </a:r>
            <a:r>
              <a:rPr lang="en-US" sz="4400" b="1" i="1" dirty="0" smtClean="0">
                <a:solidFill>
                  <a:srgbClr val="FFFF00"/>
                </a:solidFill>
                <a:effectLst>
                  <a:outerShdw blurRad="60007" dist="310007" dir="7680000" sy="30000" kx="1300200" algn="ctr" rotWithShape="0">
                    <a:prstClr val="black">
                      <a:alpha val="32000"/>
                    </a:prstClr>
                  </a:outerShdw>
                </a:effectLst>
              </a:rPr>
              <a:t>The Problem of Pain</a:t>
            </a:r>
            <a:endParaRPr lang="en-US" sz="4400" b="1" dirty="0" smtClean="0">
              <a:solidFill>
                <a:srgbClr val="FFFF00"/>
              </a:solidFill>
              <a:effectLst>
                <a:outerShdw blurRad="60007" dist="310007" dir="7680000" sy="30000" kx="1300200" algn="ctr" rotWithShape="0">
                  <a:prstClr val="black">
                    <a:alpha val="32000"/>
                  </a:prstClr>
                </a:outerShdw>
              </a:effectLst>
            </a:endParaRPr>
          </a:p>
          <a:p>
            <a:pPr marL="0" indent="0">
              <a:buNone/>
            </a:pPr>
            <a:endParaRPr lang="en-US" sz="4400" b="1" dirty="0">
              <a:solidFill>
                <a:srgbClr val="FFFF00"/>
              </a:solidFill>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904364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effectLst>
                  <a:outerShdw blurRad="60007" dist="310007" dir="7680000" sy="30000" kx="1300200" algn="ctr" rotWithShape="0">
                    <a:prstClr val="black">
                      <a:alpha val="32000"/>
                    </a:prstClr>
                  </a:outerShdw>
                </a:effectLst>
              </a:rPr>
              <a:t>Psalm 88:18</a:t>
            </a:r>
            <a:endParaRPr lang="en-US" sz="6000" b="1" u="sng" dirty="0">
              <a:effectLst>
                <a:outerShdw blurRad="60007" dist="310007" dir="7680000" sy="30000" kx="1300200" algn="ctr" rotWithShape="0">
                  <a:prstClr val="black">
                    <a:alpha val="32000"/>
                  </a:prstClr>
                </a:outerShdw>
              </a:effectLst>
            </a:endParaRPr>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r>
              <a:rPr lang="en-US" sz="5400" b="1" dirty="0" smtClean="0">
                <a:effectLst>
                  <a:outerShdw blurRad="60007" dist="310007" dir="7680000" sy="30000" kx="1300200" algn="ctr" rotWithShape="0">
                    <a:prstClr val="black">
                      <a:alpha val="32000"/>
                    </a:prstClr>
                  </a:outerShdw>
                </a:effectLst>
              </a:rPr>
              <a:t>Darkness is my closest friend.</a:t>
            </a:r>
            <a:endParaRPr lang="en-US" sz="5400" b="1" dirty="0">
              <a:effectLst>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29565542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lijah-in-cave (1).jp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0" y="983867"/>
            <a:ext cx="9144000" cy="5241327"/>
          </a:xfrm>
        </p:spPr>
      </p:pic>
    </p:spTree>
    <p:extLst>
      <p:ext uri="{BB962C8B-B14F-4D97-AF65-F5344CB8AC3E}">
        <p14:creationId xmlns:p14="http://schemas.microsoft.com/office/powerpoint/2010/main" val="41387639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rdinary-People-1980-Movie-Free-Download-720p-BluRay-3.jpg"/>
          <p:cNvPicPr>
            <a:picLocks noGrp="1" noChangeAspect="1"/>
          </p:cNvPicPr>
          <p:nvPr>
            <p:ph idx="1"/>
          </p:nvPr>
        </p:nvPicPr>
        <p:blipFill>
          <a:blip r:embed="rId2">
            <a:extLst>
              <a:ext uri="{28A0092B-C50C-407E-A947-70E740481C1C}">
                <a14:useLocalDpi xmlns:a14="http://schemas.microsoft.com/office/drawing/2010/main" val="0"/>
              </a:ext>
            </a:extLst>
          </a:blip>
          <a:srcRect t="-1850" b="-1850"/>
          <a:stretch>
            <a:fillRect/>
          </a:stretch>
        </p:blipFill>
        <p:spPr>
          <a:xfrm>
            <a:off x="-125199" y="876536"/>
            <a:ext cx="9461469" cy="5509655"/>
          </a:xfrm>
        </p:spPr>
      </p:pic>
    </p:spTree>
    <p:extLst>
      <p:ext uri="{BB962C8B-B14F-4D97-AF65-F5344CB8AC3E}">
        <p14:creationId xmlns:p14="http://schemas.microsoft.com/office/powerpoint/2010/main" val="912758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143</TotalTime>
  <Words>446</Words>
  <Application>Microsoft Macintosh PowerPoint</Application>
  <PresentationFormat>On-screen Show (4:3)</PresentationFormat>
  <Paragraphs>26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 Black </vt:lpstr>
      <vt:lpstr>PowerPoint Presentation</vt:lpstr>
      <vt:lpstr>PowerPoint Presentation</vt:lpstr>
      <vt:lpstr>PowerPoint Presentation</vt:lpstr>
      <vt:lpstr>PowerPoint Presentation</vt:lpstr>
      <vt:lpstr>PowerPoint Presentation</vt:lpstr>
      <vt:lpstr>PowerPoint Presentation</vt:lpstr>
      <vt:lpstr>Psalm 88:18</vt:lpstr>
      <vt:lpstr>PowerPoint Presentation</vt:lpstr>
      <vt:lpstr>PowerPoint Presentation</vt:lpstr>
      <vt:lpstr>PowerPoint Presentation</vt:lpstr>
      <vt:lpstr>Galatians 6:2</vt:lpstr>
      <vt:lpstr>PowerPoint Presentation</vt:lpstr>
      <vt:lpstr>PowerPoint Presentation</vt:lpstr>
      <vt:lpstr>Job 2:11,13</vt:lpstr>
      <vt:lpstr>2 Corinthians 7:6</vt:lpstr>
      <vt:lpstr>Ezekiel 3:14-15</vt:lpstr>
      <vt:lpstr>PowerPoint Presentation</vt:lpstr>
      <vt:lpstr>PowerPoint Presentation</vt:lpstr>
      <vt:lpstr>PowerPoint Presentation</vt:lpstr>
      <vt:lpstr>1 Kings 19:4-8</vt:lpstr>
      <vt:lpstr>PowerPoint Presentation</vt:lpstr>
      <vt:lpstr>PowerPoint Presentation</vt:lpstr>
      <vt:lpstr>PowerPoint Presentation</vt:lpstr>
      <vt:lpstr>PowerPoint Presentation</vt:lpstr>
      <vt:lpstr>Hebrews 10:23</vt:lpstr>
      <vt:lpstr>PowerPoint Presentation</vt:lpstr>
    </vt:vector>
  </TitlesOfParts>
  <Company>Brookwood Baptist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Brookwood Baptist Church</dc:creator>
  <cp:lastModifiedBy>Brookwood Baptist Church</cp:lastModifiedBy>
  <cp:revision>19</cp:revision>
  <dcterms:created xsi:type="dcterms:W3CDTF">2017-02-25T21:44:51Z</dcterms:created>
  <dcterms:modified xsi:type="dcterms:W3CDTF">2017-02-26T00:08:37Z</dcterms:modified>
</cp:coreProperties>
</file>