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56" r:id="rId2"/>
    <p:sldId id="257" r:id="rId3"/>
    <p:sldId id="258" r:id="rId4"/>
    <p:sldId id="259" r:id="rId5"/>
    <p:sldId id="260" r:id="rId6"/>
    <p:sldId id="262" r:id="rId7"/>
    <p:sldId id="263" r:id="rId8"/>
    <p:sldId id="267" r:id="rId9"/>
    <p:sldId id="266" r:id="rId10"/>
    <p:sldId id="261" r:id="rId11"/>
    <p:sldId id="275" r:id="rId12"/>
    <p:sldId id="269" r:id="rId13"/>
    <p:sldId id="270" r:id="rId14"/>
    <p:sldId id="276" r:id="rId15"/>
    <p:sldId id="271" r:id="rId16"/>
    <p:sldId id="277" r:id="rId17"/>
    <p:sldId id="272" r:id="rId18"/>
    <p:sldId id="281" r:id="rId19"/>
    <p:sldId id="273" r:id="rId20"/>
    <p:sldId id="282" r:id="rId21"/>
    <p:sldId id="278" r:id="rId22"/>
    <p:sldId id="279" r:id="rId23"/>
    <p:sldId id="274" r:id="rId24"/>
    <p:sldId id="288" r:id="rId25"/>
    <p:sldId id="283" r:id="rId26"/>
    <p:sldId id="284" r:id="rId27"/>
    <p:sldId id="28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2"/>
  </p:normalViewPr>
  <p:slideViewPr>
    <p:cSldViewPr snapToGrid="0" snapToObjects="1">
      <p:cViewPr varScale="1">
        <p:scale>
          <a:sx n="100" d="100"/>
          <a:sy n="100" d="100"/>
        </p:scale>
        <p:origin x="10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CB228B-7084-BF48-8F7C-F082A40BED75}" type="datetimeFigureOut">
              <a:rPr lang="en-US" smtClean="0"/>
              <a:t>5/5/18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609DDC-5419-CB48-8AC6-CD24EE3F9C84}" type="slidenum">
              <a:rPr lang="en-US" smtClean="0"/>
              <a:t>‹#›</a:t>
            </a:fld>
            <a:endParaRPr lang="en-US"/>
          </a:p>
        </p:txBody>
      </p:sp>
    </p:spTree>
    <p:extLst>
      <p:ext uri="{BB962C8B-B14F-4D97-AF65-F5344CB8AC3E}">
        <p14:creationId xmlns:p14="http://schemas.microsoft.com/office/powerpoint/2010/main" val="188697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F79556-6A1A-AC40-AEA0-01F1D987596D}" type="datetimeFigureOut">
              <a:rPr lang="en-US" smtClean="0"/>
              <a:t>5/4/18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B25763-F617-AC4D-B134-1166720F8B56}" type="slidenum">
              <a:rPr lang="en-US" smtClean="0"/>
              <a:t>‹#›</a:t>
            </a:fld>
            <a:endParaRPr lang="en-US"/>
          </a:p>
        </p:txBody>
      </p:sp>
    </p:spTree>
    <p:extLst>
      <p:ext uri="{BB962C8B-B14F-4D97-AF65-F5344CB8AC3E}">
        <p14:creationId xmlns:p14="http://schemas.microsoft.com/office/powerpoint/2010/main" val="789024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C1B715-9A3B-A847-B6C3-BFB77698A396}"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BE9A5-BA60-C64B-AC39-C255C1B5CA42}" type="slidenum">
              <a:rPr lang="en-US" smtClean="0"/>
              <a:t>‹#›</a:t>
            </a:fld>
            <a:endParaRPr lang="en-US"/>
          </a:p>
        </p:txBody>
      </p:sp>
    </p:spTree>
    <p:extLst>
      <p:ext uri="{BB962C8B-B14F-4D97-AF65-F5344CB8AC3E}">
        <p14:creationId xmlns:p14="http://schemas.microsoft.com/office/powerpoint/2010/main" val="3976073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C1B715-9A3B-A847-B6C3-BFB77698A396}"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BE9A5-BA60-C64B-AC39-C255C1B5CA42}" type="slidenum">
              <a:rPr lang="en-US" smtClean="0"/>
              <a:t>‹#›</a:t>
            </a:fld>
            <a:endParaRPr lang="en-US"/>
          </a:p>
        </p:txBody>
      </p:sp>
    </p:spTree>
    <p:extLst>
      <p:ext uri="{BB962C8B-B14F-4D97-AF65-F5344CB8AC3E}">
        <p14:creationId xmlns:p14="http://schemas.microsoft.com/office/powerpoint/2010/main" val="19825288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C1B715-9A3B-A847-B6C3-BFB77698A396}"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BE9A5-BA60-C64B-AC39-C255C1B5CA42}" type="slidenum">
              <a:rPr lang="en-US" smtClean="0"/>
              <a:t>‹#›</a:t>
            </a:fld>
            <a:endParaRPr lang="en-US"/>
          </a:p>
        </p:txBody>
      </p:sp>
    </p:spTree>
    <p:extLst>
      <p:ext uri="{BB962C8B-B14F-4D97-AF65-F5344CB8AC3E}">
        <p14:creationId xmlns:p14="http://schemas.microsoft.com/office/powerpoint/2010/main" val="53587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C1B715-9A3B-A847-B6C3-BFB77698A396}"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BE9A5-BA60-C64B-AC39-C255C1B5CA42}" type="slidenum">
              <a:rPr lang="en-US" smtClean="0"/>
              <a:t>‹#›</a:t>
            </a:fld>
            <a:endParaRPr lang="en-US"/>
          </a:p>
        </p:txBody>
      </p:sp>
    </p:spTree>
    <p:extLst>
      <p:ext uri="{BB962C8B-B14F-4D97-AF65-F5344CB8AC3E}">
        <p14:creationId xmlns:p14="http://schemas.microsoft.com/office/powerpoint/2010/main" val="17657274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C1B715-9A3B-A847-B6C3-BFB77698A396}"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BE9A5-BA60-C64B-AC39-C255C1B5CA42}" type="slidenum">
              <a:rPr lang="en-US" smtClean="0"/>
              <a:t>‹#›</a:t>
            </a:fld>
            <a:endParaRPr lang="en-US"/>
          </a:p>
        </p:txBody>
      </p:sp>
    </p:spTree>
    <p:extLst>
      <p:ext uri="{BB962C8B-B14F-4D97-AF65-F5344CB8AC3E}">
        <p14:creationId xmlns:p14="http://schemas.microsoft.com/office/powerpoint/2010/main" val="5054401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C1B715-9A3B-A847-B6C3-BFB77698A396}" type="datetimeFigureOut">
              <a:rPr lang="en-US" smtClean="0"/>
              <a:t>5/4/18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8BE9A5-BA60-C64B-AC39-C255C1B5CA42}" type="slidenum">
              <a:rPr lang="en-US" smtClean="0"/>
              <a:t>‹#›</a:t>
            </a:fld>
            <a:endParaRPr lang="en-US"/>
          </a:p>
        </p:txBody>
      </p:sp>
    </p:spTree>
    <p:extLst>
      <p:ext uri="{BB962C8B-B14F-4D97-AF65-F5344CB8AC3E}">
        <p14:creationId xmlns:p14="http://schemas.microsoft.com/office/powerpoint/2010/main" val="16347939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C1B715-9A3B-A847-B6C3-BFB77698A396}" type="datetimeFigureOut">
              <a:rPr lang="en-US" smtClean="0"/>
              <a:t>5/4/18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8BE9A5-BA60-C64B-AC39-C255C1B5CA42}" type="slidenum">
              <a:rPr lang="en-US" smtClean="0"/>
              <a:t>‹#›</a:t>
            </a:fld>
            <a:endParaRPr lang="en-US"/>
          </a:p>
        </p:txBody>
      </p:sp>
    </p:spTree>
    <p:extLst>
      <p:ext uri="{BB962C8B-B14F-4D97-AF65-F5344CB8AC3E}">
        <p14:creationId xmlns:p14="http://schemas.microsoft.com/office/powerpoint/2010/main" val="10765076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C1B715-9A3B-A847-B6C3-BFB77698A396}" type="datetimeFigureOut">
              <a:rPr lang="en-US" smtClean="0"/>
              <a:t>5/4/18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8BE9A5-BA60-C64B-AC39-C255C1B5CA42}" type="slidenum">
              <a:rPr lang="en-US" smtClean="0"/>
              <a:t>‹#›</a:t>
            </a:fld>
            <a:endParaRPr lang="en-US"/>
          </a:p>
        </p:txBody>
      </p:sp>
    </p:spTree>
    <p:extLst>
      <p:ext uri="{BB962C8B-B14F-4D97-AF65-F5344CB8AC3E}">
        <p14:creationId xmlns:p14="http://schemas.microsoft.com/office/powerpoint/2010/main" val="3149526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C1B715-9A3B-A847-B6C3-BFB77698A396}" type="datetimeFigureOut">
              <a:rPr lang="en-US" smtClean="0"/>
              <a:t>5/4/18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8BE9A5-BA60-C64B-AC39-C255C1B5CA42}" type="slidenum">
              <a:rPr lang="en-US" smtClean="0"/>
              <a:t>‹#›</a:t>
            </a:fld>
            <a:endParaRPr lang="en-US"/>
          </a:p>
        </p:txBody>
      </p:sp>
    </p:spTree>
    <p:extLst>
      <p:ext uri="{BB962C8B-B14F-4D97-AF65-F5344CB8AC3E}">
        <p14:creationId xmlns:p14="http://schemas.microsoft.com/office/powerpoint/2010/main" val="20090957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C1B715-9A3B-A847-B6C3-BFB77698A396}" type="datetimeFigureOut">
              <a:rPr lang="en-US" smtClean="0"/>
              <a:t>5/4/18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8BE9A5-BA60-C64B-AC39-C255C1B5CA42}" type="slidenum">
              <a:rPr lang="en-US" smtClean="0"/>
              <a:t>‹#›</a:t>
            </a:fld>
            <a:endParaRPr lang="en-US"/>
          </a:p>
        </p:txBody>
      </p:sp>
    </p:spTree>
    <p:extLst>
      <p:ext uri="{BB962C8B-B14F-4D97-AF65-F5344CB8AC3E}">
        <p14:creationId xmlns:p14="http://schemas.microsoft.com/office/powerpoint/2010/main" val="19874094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C1B715-9A3B-A847-B6C3-BFB77698A396}" type="datetimeFigureOut">
              <a:rPr lang="en-US" smtClean="0"/>
              <a:t>5/4/18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8BE9A5-BA60-C64B-AC39-C255C1B5CA42}" type="slidenum">
              <a:rPr lang="en-US" smtClean="0"/>
              <a:t>‹#›</a:t>
            </a:fld>
            <a:endParaRPr lang="en-US"/>
          </a:p>
        </p:txBody>
      </p:sp>
    </p:spTree>
    <p:extLst>
      <p:ext uri="{BB962C8B-B14F-4D97-AF65-F5344CB8AC3E}">
        <p14:creationId xmlns:p14="http://schemas.microsoft.com/office/powerpoint/2010/main" val="4305857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C1B715-9A3B-A847-B6C3-BFB77698A396}" type="datetimeFigureOut">
              <a:rPr lang="en-US" smtClean="0"/>
              <a:t>5/4/18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8BE9A5-BA60-C64B-AC39-C255C1B5CA42}" type="slidenum">
              <a:rPr lang="en-US" smtClean="0"/>
              <a:t>‹#›</a:t>
            </a:fld>
            <a:endParaRPr lang="en-US"/>
          </a:p>
        </p:txBody>
      </p:sp>
    </p:spTree>
    <p:extLst>
      <p:ext uri="{BB962C8B-B14F-4D97-AF65-F5344CB8AC3E}">
        <p14:creationId xmlns:p14="http://schemas.microsoft.com/office/powerpoint/2010/main" val="508688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182363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17599"/>
          </a:xfrm>
        </p:spPr>
        <p:txBody>
          <a:bodyPr>
            <a:normAutofit/>
          </a:bodyPr>
          <a:lstStyle/>
          <a:p>
            <a:pPr algn="ctr"/>
            <a:r>
              <a:rPr lang="en-US" sz="6600" b="1" u="sng" dirty="0" smtClean="0">
                <a:solidFill>
                  <a:schemeClr val="bg1"/>
                </a:solidFill>
              </a:rPr>
              <a:t>Matthew 21:15-16 </a:t>
            </a:r>
            <a:endParaRPr lang="en-US" sz="6600" b="1" u="sng" dirty="0">
              <a:solidFill>
                <a:schemeClr val="bg1"/>
              </a:solidFill>
            </a:endParaRPr>
          </a:p>
        </p:txBody>
      </p:sp>
      <p:sp>
        <p:nvSpPr>
          <p:cNvPr id="3" name="Content Placeholder 2"/>
          <p:cNvSpPr>
            <a:spLocks noGrp="1"/>
          </p:cNvSpPr>
          <p:nvPr>
            <p:ph idx="1"/>
          </p:nvPr>
        </p:nvSpPr>
        <p:spPr>
          <a:xfrm>
            <a:off x="177800" y="1028700"/>
            <a:ext cx="11874500" cy="5689600"/>
          </a:xfrm>
        </p:spPr>
        <p:txBody>
          <a:bodyPr>
            <a:normAutofit/>
          </a:bodyPr>
          <a:lstStyle/>
          <a:p>
            <a:pPr marL="0" indent="0">
              <a:buNone/>
            </a:pPr>
            <a:r>
              <a:rPr lang="en-US" sz="4400" b="1" dirty="0" smtClean="0">
                <a:solidFill>
                  <a:schemeClr val="bg1"/>
                </a:solidFill>
              </a:rPr>
              <a:t>The leading priests and the teachers of religious law saw these wonderful miracles and heard even the children in the Temple shouting, “Praise God for the Son of David.” But the leaders were indignant. They asked Jesus, “Do you hear what these children are saying?” “Yes,” Jesus replied. </a:t>
            </a:r>
            <a:r>
              <a:rPr lang="en-US" sz="4400" b="1" dirty="0" smtClean="0">
                <a:solidFill>
                  <a:srgbClr val="FFEFAC"/>
                </a:solidFill>
              </a:rPr>
              <a:t>“Haven’t you ever read the Scriptures? For they say, ‘You have taught children and infants to give you praise.’”</a:t>
            </a:r>
            <a:endParaRPr lang="en-US" sz="4400" b="1" dirty="0">
              <a:solidFill>
                <a:srgbClr val="FFEFAC"/>
              </a:solidFill>
            </a:endParaRPr>
          </a:p>
        </p:txBody>
      </p:sp>
    </p:spTree>
    <p:extLst>
      <p:ext uri="{BB962C8B-B14F-4D97-AF65-F5344CB8AC3E}">
        <p14:creationId xmlns:p14="http://schemas.microsoft.com/office/powerpoint/2010/main" val="16436599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825625"/>
            <a:ext cx="12192000" cy="4351338"/>
          </a:xfrm>
        </p:spPr>
        <p:txBody>
          <a:bodyPr>
            <a:normAutofit/>
          </a:bodyPr>
          <a:lstStyle/>
          <a:p>
            <a:pPr algn="ctr"/>
            <a:r>
              <a:rPr lang="en-US" sz="9600" b="1" dirty="0" smtClean="0">
                <a:solidFill>
                  <a:srgbClr val="FFEFAC"/>
                </a:solidFill>
              </a:rPr>
              <a:t>Look up at                   His grand production!              </a:t>
            </a:r>
          </a:p>
        </p:txBody>
      </p:sp>
    </p:spTree>
    <p:extLst>
      <p:ext uri="{BB962C8B-B14F-4D97-AF65-F5344CB8AC3E}">
        <p14:creationId xmlns:p14="http://schemas.microsoft.com/office/powerpoint/2010/main" val="3670730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57299"/>
          </a:xfrm>
        </p:spPr>
        <p:txBody>
          <a:bodyPr>
            <a:normAutofit/>
          </a:bodyPr>
          <a:lstStyle/>
          <a:p>
            <a:pPr algn="ctr"/>
            <a:r>
              <a:rPr lang="en-US" sz="8000" b="1" u="sng" dirty="0" smtClean="0">
                <a:solidFill>
                  <a:schemeClr val="bg1"/>
                </a:solidFill>
              </a:rPr>
              <a:t>Psalm 8:3</a:t>
            </a:r>
            <a:endParaRPr lang="en-US" sz="8000" b="1" u="sng" dirty="0">
              <a:solidFill>
                <a:schemeClr val="bg1"/>
              </a:solidFill>
            </a:endParaRPr>
          </a:p>
        </p:txBody>
      </p:sp>
      <p:sp>
        <p:nvSpPr>
          <p:cNvPr id="3" name="Content Placeholder 2"/>
          <p:cNvSpPr>
            <a:spLocks noGrp="1"/>
          </p:cNvSpPr>
          <p:nvPr>
            <p:ph idx="1"/>
          </p:nvPr>
        </p:nvSpPr>
        <p:spPr>
          <a:xfrm>
            <a:off x="330200" y="1384300"/>
            <a:ext cx="11722100" cy="4792663"/>
          </a:xfrm>
        </p:spPr>
        <p:txBody>
          <a:bodyPr>
            <a:noAutofit/>
          </a:bodyPr>
          <a:lstStyle/>
          <a:p>
            <a:pPr marL="0" indent="0">
              <a:buNone/>
            </a:pPr>
            <a:r>
              <a:rPr lang="en-US" sz="6000" b="1" dirty="0" smtClean="0">
                <a:solidFill>
                  <a:schemeClr val="bg1"/>
                </a:solidFill>
              </a:rPr>
              <a:t>When I look at the night sky and see the work of your fingers—the moon and the stars you set in place</a:t>
            </a:r>
            <a:r>
              <a:rPr lang="mr-IN" sz="6000" b="1" dirty="0" smtClean="0">
                <a:solidFill>
                  <a:schemeClr val="bg1"/>
                </a:solidFill>
              </a:rPr>
              <a:t>…</a:t>
            </a:r>
            <a:endParaRPr lang="en-US" sz="6000" b="1" dirty="0">
              <a:solidFill>
                <a:schemeClr val="bg1"/>
              </a:solidFill>
            </a:endParaRPr>
          </a:p>
        </p:txBody>
      </p:sp>
    </p:spTree>
    <p:extLst>
      <p:ext uri="{BB962C8B-B14F-4D97-AF65-F5344CB8AC3E}">
        <p14:creationId xmlns:p14="http://schemas.microsoft.com/office/powerpoint/2010/main" val="5984660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40100" y="825500"/>
            <a:ext cx="5168900" cy="5041900"/>
          </a:xfrm>
        </p:spPr>
      </p:pic>
    </p:spTree>
    <p:extLst>
      <p:ext uri="{BB962C8B-B14F-4D97-AF65-F5344CB8AC3E}">
        <p14:creationId xmlns:p14="http://schemas.microsoft.com/office/powerpoint/2010/main" val="17531515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85900"/>
            <a:ext cx="12192000" cy="4691063"/>
          </a:xfrm>
        </p:spPr>
        <p:txBody>
          <a:bodyPr>
            <a:normAutofit/>
          </a:bodyPr>
          <a:lstStyle/>
          <a:p>
            <a:pPr algn="ctr"/>
            <a:r>
              <a:rPr lang="en-US" sz="9600" b="1" smtClean="0">
                <a:solidFill>
                  <a:srgbClr val="FFEFAC"/>
                </a:solidFill>
              </a:rPr>
              <a:t>Look down at          your grand position!              </a:t>
            </a:r>
            <a:endParaRPr lang="en-US" sz="9600" b="1" dirty="0" smtClean="0">
              <a:solidFill>
                <a:srgbClr val="FFEFAC"/>
              </a:solidFill>
            </a:endParaRPr>
          </a:p>
        </p:txBody>
      </p:sp>
    </p:spTree>
    <p:extLst>
      <p:ext uri="{BB962C8B-B14F-4D97-AF65-F5344CB8AC3E}">
        <p14:creationId xmlns:p14="http://schemas.microsoft.com/office/powerpoint/2010/main" val="5351136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901"/>
            <a:ext cx="10515600" cy="1422399"/>
          </a:xfrm>
        </p:spPr>
        <p:txBody>
          <a:bodyPr>
            <a:normAutofit/>
          </a:bodyPr>
          <a:lstStyle/>
          <a:p>
            <a:pPr algn="ctr"/>
            <a:r>
              <a:rPr lang="en-US" sz="8000" b="1" u="sng" dirty="0" smtClean="0">
                <a:solidFill>
                  <a:schemeClr val="bg1"/>
                </a:solidFill>
              </a:rPr>
              <a:t>Psalm 8:4-5</a:t>
            </a:r>
            <a:endParaRPr lang="en-US" sz="8000" b="1" u="sng" dirty="0">
              <a:solidFill>
                <a:schemeClr val="bg1"/>
              </a:solidFill>
            </a:endParaRPr>
          </a:p>
        </p:txBody>
      </p:sp>
      <p:sp>
        <p:nvSpPr>
          <p:cNvPr id="3" name="Content Placeholder 2"/>
          <p:cNvSpPr>
            <a:spLocks noGrp="1"/>
          </p:cNvSpPr>
          <p:nvPr>
            <p:ph idx="1"/>
          </p:nvPr>
        </p:nvSpPr>
        <p:spPr>
          <a:xfrm>
            <a:off x="355600" y="1600200"/>
            <a:ext cx="11645900" cy="4576763"/>
          </a:xfrm>
        </p:spPr>
        <p:txBody>
          <a:bodyPr>
            <a:noAutofit/>
          </a:bodyPr>
          <a:lstStyle/>
          <a:p>
            <a:pPr marL="0" indent="0">
              <a:buNone/>
            </a:pPr>
            <a:r>
              <a:rPr lang="mr-IN" sz="5400" b="1" dirty="0" smtClean="0">
                <a:solidFill>
                  <a:schemeClr val="bg1"/>
                </a:solidFill>
              </a:rPr>
              <a:t>…</a:t>
            </a:r>
            <a:r>
              <a:rPr lang="en-US" sz="5400" b="1" dirty="0" smtClean="0">
                <a:solidFill>
                  <a:srgbClr val="FFEFAC"/>
                </a:solidFill>
              </a:rPr>
              <a:t>what are mere mortals </a:t>
            </a:r>
            <a:r>
              <a:rPr lang="en-US" sz="5400" b="1" dirty="0" smtClean="0">
                <a:solidFill>
                  <a:schemeClr val="bg1"/>
                </a:solidFill>
              </a:rPr>
              <a:t>that you should think about them, human beings </a:t>
            </a:r>
            <a:r>
              <a:rPr lang="en-US" sz="5400" b="1" dirty="0" smtClean="0">
                <a:solidFill>
                  <a:srgbClr val="FFEFAC"/>
                </a:solidFill>
              </a:rPr>
              <a:t>that you should care for them? </a:t>
            </a:r>
            <a:r>
              <a:rPr lang="en-US" sz="5400" b="1" dirty="0" smtClean="0">
                <a:solidFill>
                  <a:schemeClr val="bg1"/>
                </a:solidFill>
              </a:rPr>
              <a:t>Yet you made them </a:t>
            </a:r>
            <a:r>
              <a:rPr lang="en-US" sz="5400" b="1" dirty="0" smtClean="0">
                <a:solidFill>
                  <a:srgbClr val="FFEFAC"/>
                </a:solidFill>
              </a:rPr>
              <a:t>only a little lower than God </a:t>
            </a:r>
            <a:r>
              <a:rPr lang="en-US" sz="5400" b="1" dirty="0" smtClean="0">
                <a:solidFill>
                  <a:schemeClr val="bg1"/>
                </a:solidFill>
              </a:rPr>
              <a:t>and crowned them with glory and honor.</a:t>
            </a:r>
            <a:endParaRPr lang="en-US" sz="5400" b="1" dirty="0">
              <a:solidFill>
                <a:schemeClr val="bg1"/>
              </a:solidFill>
            </a:endParaRPr>
          </a:p>
        </p:txBody>
      </p:sp>
    </p:spTree>
    <p:extLst>
      <p:ext uri="{BB962C8B-B14F-4D97-AF65-F5344CB8AC3E}">
        <p14:creationId xmlns:p14="http://schemas.microsoft.com/office/powerpoint/2010/main" val="17419429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85900"/>
            <a:ext cx="12192000" cy="4691063"/>
          </a:xfrm>
        </p:spPr>
        <p:txBody>
          <a:bodyPr>
            <a:normAutofit/>
          </a:bodyPr>
          <a:lstStyle/>
          <a:p>
            <a:pPr algn="ctr"/>
            <a:r>
              <a:rPr lang="en-US" sz="9600" b="1" dirty="0" smtClean="0">
                <a:solidFill>
                  <a:srgbClr val="FFEFAC"/>
                </a:solidFill>
              </a:rPr>
              <a:t>Look back at           what He did with us!              </a:t>
            </a:r>
          </a:p>
        </p:txBody>
      </p:sp>
    </p:spTree>
    <p:extLst>
      <p:ext uri="{BB962C8B-B14F-4D97-AF65-F5344CB8AC3E}">
        <p14:creationId xmlns:p14="http://schemas.microsoft.com/office/powerpoint/2010/main" val="5910269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435099"/>
          </a:xfrm>
        </p:spPr>
        <p:txBody>
          <a:bodyPr>
            <a:normAutofit/>
          </a:bodyPr>
          <a:lstStyle/>
          <a:p>
            <a:pPr algn="ctr"/>
            <a:r>
              <a:rPr lang="en-US" sz="8000" b="1" u="sng" dirty="0" smtClean="0">
                <a:solidFill>
                  <a:schemeClr val="bg1"/>
                </a:solidFill>
              </a:rPr>
              <a:t>Psalm 8:6-8</a:t>
            </a:r>
            <a:endParaRPr lang="en-US" sz="8000" b="1" u="sng" dirty="0">
              <a:solidFill>
                <a:schemeClr val="bg1"/>
              </a:solidFill>
            </a:endParaRPr>
          </a:p>
        </p:txBody>
      </p:sp>
      <p:sp>
        <p:nvSpPr>
          <p:cNvPr id="3" name="Content Placeholder 2"/>
          <p:cNvSpPr>
            <a:spLocks noGrp="1"/>
          </p:cNvSpPr>
          <p:nvPr>
            <p:ph idx="1"/>
          </p:nvPr>
        </p:nvSpPr>
        <p:spPr>
          <a:xfrm>
            <a:off x="177800" y="1435100"/>
            <a:ext cx="11722100" cy="5156200"/>
          </a:xfrm>
        </p:spPr>
        <p:txBody>
          <a:bodyPr>
            <a:noAutofit/>
          </a:bodyPr>
          <a:lstStyle/>
          <a:p>
            <a:pPr marL="0" indent="0">
              <a:buNone/>
            </a:pPr>
            <a:r>
              <a:rPr lang="en-US" sz="5400" b="1" dirty="0" smtClean="0">
                <a:solidFill>
                  <a:schemeClr val="bg1"/>
                </a:solidFill>
              </a:rPr>
              <a:t>You gave them charge of everything you made, putting all things under their authority— the flocks and the herds and all the wild animals, the birds in the sky, the fish in the sea, and everything that swims the ocean currents.</a:t>
            </a:r>
            <a:endParaRPr lang="en-US" sz="5400" b="1" dirty="0">
              <a:solidFill>
                <a:schemeClr val="bg1"/>
              </a:solidFill>
            </a:endParaRPr>
          </a:p>
        </p:txBody>
      </p:sp>
    </p:spTree>
    <p:extLst>
      <p:ext uri="{BB962C8B-B14F-4D97-AF65-F5344CB8AC3E}">
        <p14:creationId xmlns:p14="http://schemas.microsoft.com/office/powerpoint/2010/main" val="1913238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85900"/>
            <a:ext cx="12192000" cy="4691063"/>
          </a:xfrm>
        </p:spPr>
        <p:txBody>
          <a:bodyPr>
            <a:normAutofit/>
          </a:bodyPr>
          <a:lstStyle/>
          <a:p>
            <a:pPr algn="ctr"/>
            <a:r>
              <a:rPr lang="en-US" sz="9600" b="1" dirty="0" smtClean="0">
                <a:solidFill>
                  <a:srgbClr val="FFEFAC"/>
                </a:solidFill>
              </a:rPr>
              <a:t>Look back at           what </a:t>
            </a:r>
            <a:r>
              <a:rPr lang="en-US" sz="9600" b="1" i="1" dirty="0" smtClean="0">
                <a:solidFill>
                  <a:srgbClr val="FFEFAC"/>
                </a:solidFill>
              </a:rPr>
              <a:t>we</a:t>
            </a:r>
            <a:r>
              <a:rPr lang="en-US" sz="9600" b="1" dirty="0" smtClean="0">
                <a:solidFill>
                  <a:srgbClr val="FFEFAC"/>
                </a:solidFill>
              </a:rPr>
              <a:t> did with us!              </a:t>
            </a:r>
          </a:p>
        </p:txBody>
      </p:sp>
    </p:spTree>
    <p:extLst>
      <p:ext uri="{BB962C8B-B14F-4D97-AF65-F5344CB8AC3E}">
        <p14:creationId xmlns:p14="http://schemas.microsoft.com/office/powerpoint/2010/main" val="16713694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625599"/>
          </a:xfrm>
        </p:spPr>
        <p:txBody>
          <a:bodyPr>
            <a:normAutofit/>
          </a:bodyPr>
          <a:lstStyle/>
          <a:p>
            <a:pPr algn="ctr"/>
            <a:r>
              <a:rPr lang="en-US" sz="8800" b="1" u="sng" dirty="0" smtClean="0">
                <a:solidFill>
                  <a:schemeClr val="bg1"/>
                </a:solidFill>
              </a:rPr>
              <a:t>Genesis 3:4-6</a:t>
            </a:r>
            <a:endParaRPr lang="en-US" sz="8800" b="1" u="sng" dirty="0">
              <a:solidFill>
                <a:schemeClr val="bg1"/>
              </a:solidFill>
            </a:endParaRPr>
          </a:p>
        </p:txBody>
      </p:sp>
      <p:sp>
        <p:nvSpPr>
          <p:cNvPr id="3" name="Content Placeholder 2"/>
          <p:cNvSpPr>
            <a:spLocks noGrp="1"/>
          </p:cNvSpPr>
          <p:nvPr>
            <p:ph idx="1"/>
          </p:nvPr>
        </p:nvSpPr>
        <p:spPr>
          <a:xfrm>
            <a:off x="177800" y="1625600"/>
            <a:ext cx="11760200" cy="4551363"/>
          </a:xfrm>
        </p:spPr>
        <p:txBody>
          <a:bodyPr>
            <a:noAutofit/>
          </a:bodyPr>
          <a:lstStyle/>
          <a:p>
            <a:pPr marL="0" indent="0">
              <a:buNone/>
            </a:pPr>
            <a:r>
              <a:rPr lang="en-US" sz="6000" b="1" dirty="0" smtClean="0">
                <a:solidFill>
                  <a:schemeClr val="bg1"/>
                </a:solidFill>
              </a:rPr>
              <a:t>You won’t die!” the serpent replied to the woman. “God knows that your eyes will be opened as soon as you eat it, and </a:t>
            </a:r>
            <a:r>
              <a:rPr lang="en-US" sz="6000" b="1" dirty="0" smtClean="0">
                <a:solidFill>
                  <a:srgbClr val="FFEFAC"/>
                </a:solidFill>
              </a:rPr>
              <a:t>you will be like God</a:t>
            </a:r>
            <a:r>
              <a:rPr lang="mr-IN" sz="6000" b="1" dirty="0" smtClean="0">
                <a:solidFill>
                  <a:srgbClr val="FFEFAC"/>
                </a:solidFill>
              </a:rPr>
              <a:t>…</a:t>
            </a:r>
            <a:endParaRPr lang="en-US" sz="6000" b="1" dirty="0">
              <a:solidFill>
                <a:schemeClr val="bg1"/>
              </a:solidFill>
            </a:endParaRPr>
          </a:p>
        </p:txBody>
      </p:sp>
    </p:spTree>
    <p:extLst>
      <p:ext uri="{BB962C8B-B14F-4D97-AF65-F5344CB8AC3E}">
        <p14:creationId xmlns:p14="http://schemas.microsoft.com/office/powerpoint/2010/main" val="7960870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365126"/>
            <a:ext cx="10515600" cy="6221412"/>
          </a:xfrm>
        </p:spPr>
        <p:txBody>
          <a:bodyPr>
            <a:noAutofit/>
          </a:bodyPr>
          <a:lstStyle/>
          <a:p>
            <a:r>
              <a:rPr lang="en-US" sz="9600" b="1" dirty="0" smtClean="0">
                <a:solidFill>
                  <a:srgbClr val="FFFF00"/>
                </a:solidFill>
              </a:rPr>
              <a:t>Look Up</a:t>
            </a:r>
          </a:p>
          <a:p>
            <a:r>
              <a:rPr lang="en-US" sz="9600" b="1" dirty="0" smtClean="0">
                <a:solidFill>
                  <a:srgbClr val="FFFF00"/>
                </a:solidFill>
              </a:rPr>
              <a:t>Look Down</a:t>
            </a:r>
          </a:p>
          <a:p>
            <a:r>
              <a:rPr lang="en-US" sz="9600" b="1" dirty="0" smtClean="0">
                <a:solidFill>
                  <a:srgbClr val="FFFF00"/>
                </a:solidFill>
              </a:rPr>
              <a:t>Look Back</a:t>
            </a:r>
          </a:p>
          <a:p>
            <a:r>
              <a:rPr lang="en-US" sz="9600" b="1" dirty="0" smtClean="0">
                <a:solidFill>
                  <a:srgbClr val="FFFF00"/>
                </a:solidFill>
              </a:rPr>
              <a:t>Look Forward</a:t>
            </a:r>
            <a:endParaRPr lang="en-US" sz="9600" b="1" dirty="0">
              <a:solidFill>
                <a:srgbClr val="FFFF00"/>
              </a:solidFill>
            </a:endParaRPr>
          </a:p>
        </p:txBody>
      </p:sp>
    </p:spTree>
    <p:extLst>
      <p:ext uri="{BB962C8B-B14F-4D97-AF65-F5344CB8AC3E}">
        <p14:creationId xmlns:p14="http://schemas.microsoft.com/office/powerpoint/2010/main" val="9941973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85900"/>
            <a:ext cx="12192000" cy="4691063"/>
          </a:xfrm>
        </p:spPr>
        <p:txBody>
          <a:bodyPr>
            <a:normAutofit/>
          </a:bodyPr>
          <a:lstStyle/>
          <a:p>
            <a:pPr algn="ctr"/>
            <a:r>
              <a:rPr lang="en-US" sz="9600" b="1" dirty="0" smtClean="0">
                <a:solidFill>
                  <a:srgbClr val="FFEFAC"/>
                </a:solidFill>
              </a:rPr>
              <a:t>Look back at           what He did for us!              </a:t>
            </a:r>
          </a:p>
        </p:txBody>
      </p:sp>
    </p:spTree>
    <p:extLst>
      <p:ext uri="{BB962C8B-B14F-4D97-AF65-F5344CB8AC3E}">
        <p14:creationId xmlns:p14="http://schemas.microsoft.com/office/powerpoint/2010/main" val="1238284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435099"/>
          </a:xfrm>
        </p:spPr>
        <p:txBody>
          <a:bodyPr>
            <a:normAutofit/>
          </a:bodyPr>
          <a:lstStyle/>
          <a:p>
            <a:pPr algn="ctr"/>
            <a:r>
              <a:rPr lang="en-US" sz="8000" b="1" u="sng" dirty="0" smtClean="0">
                <a:solidFill>
                  <a:schemeClr val="bg1"/>
                </a:solidFill>
              </a:rPr>
              <a:t>Romans 5:6-11</a:t>
            </a:r>
            <a:endParaRPr lang="en-US" sz="8000" b="1" u="sng" dirty="0">
              <a:solidFill>
                <a:schemeClr val="bg1"/>
              </a:solidFill>
            </a:endParaRPr>
          </a:p>
        </p:txBody>
      </p:sp>
      <p:sp>
        <p:nvSpPr>
          <p:cNvPr id="3" name="Content Placeholder 2"/>
          <p:cNvSpPr>
            <a:spLocks noGrp="1"/>
          </p:cNvSpPr>
          <p:nvPr>
            <p:ph idx="1"/>
          </p:nvPr>
        </p:nvSpPr>
        <p:spPr>
          <a:xfrm>
            <a:off x="0" y="1435100"/>
            <a:ext cx="12192000" cy="5422900"/>
          </a:xfrm>
        </p:spPr>
        <p:txBody>
          <a:bodyPr>
            <a:normAutofit/>
          </a:bodyPr>
          <a:lstStyle/>
          <a:p>
            <a:pPr marL="0" indent="0">
              <a:buNone/>
            </a:pPr>
            <a:r>
              <a:rPr lang="en-US" sz="5400" b="1" dirty="0" smtClean="0">
                <a:solidFill>
                  <a:schemeClr val="bg1"/>
                </a:solidFill>
              </a:rPr>
              <a:t>When we were utterly helpless, Christ came at just the right time and died for us sinners. Now, most people would not be willing to die for an upright person, though someone might perhaps be willing to die for a person who is especially good</a:t>
            </a:r>
            <a:r>
              <a:rPr lang="mr-IN" sz="5400" b="1" dirty="0" smtClean="0">
                <a:solidFill>
                  <a:schemeClr val="bg1"/>
                </a:solidFill>
              </a:rPr>
              <a:t>…</a:t>
            </a:r>
            <a:r>
              <a:rPr lang="en-US" sz="5400" b="1" dirty="0" smtClean="0">
                <a:solidFill>
                  <a:schemeClr val="bg1"/>
                </a:solidFill>
              </a:rPr>
              <a:t> </a:t>
            </a:r>
            <a:endParaRPr lang="en-US" sz="5400" b="1" dirty="0">
              <a:solidFill>
                <a:schemeClr val="bg1"/>
              </a:solidFill>
            </a:endParaRPr>
          </a:p>
        </p:txBody>
      </p:sp>
    </p:spTree>
    <p:extLst>
      <p:ext uri="{BB962C8B-B14F-4D97-AF65-F5344CB8AC3E}">
        <p14:creationId xmlns:p14="http://schemas.microsoft.com/office/powerpoint/2010/main" val="18786405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0500" y="1092200"/>
            <a:ext cx="11772900" cy="5084763"/>
          </a:xfrm>
        </p:spPr>
        <p:txBody>
          <a:bodyPr>
            <a:noAutofit/>
          </a:bodyPr>
          <a:lstStyle/>
          <a:p>
            <a:pPr marL="0" indent="0">
              <a:buNone/>
            </a:pPr>
            <a:r>
              <a:rPr lang="mr-IN" sz="5400" b="1" dirty="0" smtClean="0">
                <a:solidFill>
                  <a:schemeClr val="bg1"/>
                </a:solidFill>
              </a:rPr>
              <a:t>…</a:t>
            </a:r>
            <a:r>
              <a:rPr lang="en-US" sz="5400" b="1" dirty="0" smtClean="0">
                <a:solidFill>
                  <a:schemeClr val="bg1"/>
                </a:solidFill>
              </a:rPr>
              <a:t>But God showed his great love for us by sending Christ to die for us while we were still sinners. And since we have been made right in God’s sight by the blood of Christ, he will certainly save us from God’s condemnation. </a:t>
            </a:r>
            <a:endParaRPr lang="en-US" sz="5400" b="1" dirty="0"/>
          </a:p>
        </p:txBody>
      </p:sp>
    </p:spTree>
    <p:extLst>
      <p:ext uri="{BB962C8B-B14F-4D97-AF65-F5344CB8AC3E}">
        <p14:creationId xmlns:p14="http://schemas.microsoft.com/office/powerpoint/2010/main" val="20073641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55600" y="365126"/>
            <a:ext cx="11595100" cy="5811838"/>
          </a:xfrm>
        </p:spPr>
        <p:txBody>
          <a:bodyPr>
            <a:noAutofit/>
          </a:bodyPr>
          <a:lstStyle/>
          <a:p>
            <a:pPr marL="0" indent="0">
              <a:buNone/>
            </a:pPr>
            <a:r>
              <a:rPr lang="en-US" sz="5400" b="1" dirty="0" smtClean="0">
                <a:solidFill>
                  <a:schemeClr val="bg1"/>
                </a:solidFill>
              </a:rPr>
              <a:t>For since </a:t>
            </a:r>
            <a:r>
              <a:rPr lang="en-US" sz="5400" b="1" dirty="0" smtClean="0">
                <a:solidFill>
                  <a:srgbClr val="FFEFAC"/>
                </a:solidFill>
              </a:rPr>
              <a:t>our friendship with God </a:t>
            </a:r>
            <a:r>
              <a:rPr lang="en-US" sz="5400" b="1" dirty="0" smtClean="0">
                <a:solidFill>
                  <a:schemeClr val="bg1"/>
                </a:solidFill>
              </a:rPr>
              <a:t>was restored by the death of his Son while we were still his enemies, we will certainly be saved through the life of his Son.  So now we can rejoice in our wonderful new relationship with God because </a:t>
            </a:r>
            <a:r>
              <a:rPr lang="en-US" sz="5400" b="1" dirty="0" smtClean="0">
                <a:solidFill>
                  <a:srgbClr val="FFEFAC"/>
                </a:solidFill>
              </a:rPr>
              <a:t>our Lord Jesus Christ has made us friends of God.</a:t>
            </a:r>
          </a:p>
          <a:p>
            <a:pPr marL="0" indent="0">
              <a:buNone/>
            </a:pPr>
            <a:endParaRPr lang="en-US" sz="5400" b="1" dirty="0"/>
          </a:p>
        </p:txBody>
      </p:sp>
    </p:spTree>
    <p:extLst>
      <p:ext uri="{BB962C8B-B14F-4D97-AF65-F5344CB8AC3E}">
        <p14:creationId xmlns:p14="http://schemas.microsoft.com/office/powerpoint/2010/main" val="10117772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85900"/>
            <a:ext cx="12192000" cy="4691063"/>
          </a:xfrm>
        </p:spPr>
        <p:txBody>
          <a:bodyPr>
            <a:normAutofit/>
          </a:bodyPr>
          <a:lstStyle/>
          <a:p>
            <a:pPr algn="ctr"/>
            <a:r>
              <a:rPr lang="en-US" sz="9600" b="1" dirty="0" smtClean="0">
                <a:solidFill>
                  <a:srgbClr val="FFEFAC"/>
                </a:solidFill>
              </a:rPr>
              <a:t>Look forward at what Christ will do for us!              </a:t>
            </a:r>
          </a:p>
        </p:txBody>
      </p:sp>
    </p:spTree>
    <p:extLst>
      <p:ext uri="{BB962C8B-B14F-4D97-AF65-F5344CB8AC3E}">
        <p14:creationId xmlns:p14="http://schemas.microsoft.com/office/powerpoint/2010/main" val="21362269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409699"/>
          </a:xfrm>
        </p:spPr>
        <p:txBody>
          <a:bodyPr>
            <a:normAutofit/>
          </a:bodyPr>
          <a:lstStyle/>
          <a:p>
            <a:pPr algn="ctr"/>
            <a:r>
              <a:rPr lang="en-US" sz="7200" b="1" u="sng" dirty="0" smtClean="0">
                <a:solidFill>
                  <a:schemeClr val="bg1"/>
                </a:solidFill>
              </a:rPr>
              <a:t>Revelation 3:20-21</a:t>
            </a:r>
            <a:endParaRPr lang="en-US" sz="7200" b="1" u="sng" dirty="0">
              <a:solidFill>
                <a:schemeClr val="bg1"/>
              </a:solidFill>
            </a:endParaRPr>
          </a:p>
        </p:txBody>
      </p:sp>
      <p:sp>
        <p:nvSpPr>
          <p:cNvPr id="3" name="Content Placeholder 2"/>
          <p:cNvSpPr>
            <a:spLocks noGrp="1"/>
          </p:cNvSpPr>
          <p:nvPr>
            <p:ph idx="1"/>
          </p:nvPr>
        </p:nvSpPr>
        <p:spPr>
          <a:xfrm>
            <a:off x="266700" y="1409700"/>
            <a:ext cx="11798300" cy="4767263"/>
          </a:xfrm>
        </p:spPr>
        <p:txBody>
          <a:bodyPr>
            <a:noAutofit/>
          </a:bodyPr>
          <a:lstStyle/>
          <a:p>
            <a:pPr marL="0" indent="0">
              <a:buNone/>
            </a:pPr>
            <a:r>
              <a:rPr lang="en-US" sz="5400" b="1" dirty="0" smtClean="0">
                <a:solidFill>
                  <a:schemeClr val="bg1"/>
                </a:solidFill>
              </a:rPr>
              <a:t>“Look! I stand at the door and knock. If you hear my voice and open the door, I will come in, and </a:t>
            </a:r>
            <a:r>
              <a:rPr lang="en-US" sz="5400" b="1" dirty="0" smtClean="0">
                <a:solidFill>
                  <a:srgbClr val="FFEFAC"/>
                </a:solidFill>
              </a:rPr>
              <a:t>we will share a meal together as friends. </a:t>
            </a:r>
            <a:r>
              <a:rPr lang="en-US" sz="5400" b="1" dirty="0" smtClean="0">
                <a:solidFill>
                  <a:schemeClr val="bg1"/>
                </a:solidFill>
              </a:rPr>
              <a:t>Those who are victorious will sit with me on my throne, just as I was victorious and sat with my Father on his throne.</a:t>
            </a:r>
            <a:endParaRPr lang="en-US" sz="5400" b="1" dirty="0">
              <a:solidFill>
                <a:schemeClr val="bg1"/>
              </a:solidFill>
            </a:endParaRPr>
          </a:p>
        </p:txBody>
      </p:sp>
    </p:spTree>
    <p:extLst>
      <p:ext uri="{BB962C8B-B14F-4D97-AF65-F5344CB8AC3E}">
        <p14:creationId xmlns:p14="http://schemas.microsoft.com/office/powerpoint/2010/main" val="15741315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u="sng" dirty="0" smtClean="0">
                <a:solidFill>
                  <a:schemeClr val="bg1"/>
                </a:solidFill>
              </a:rPr>
              <a:t>Psalm 8:9</a:t>
            </a:r>
            <a:endParaRPr lang="en-US" sz="9600" b="1" u="sng" dirty="0">
              <a:solidFill>
                <a:schemeClr val="bg1"/>
              </a:solidFill>
            </a:endParaRPr>
          </a:p>
        </p:txBody>
      </p:sp>
      <p:sp>
        <p:nvSpPr>
          <p:cNvPr id="3" name="Content Placeholder 2"/>
          <p:cNvSpPr>
            <a:spLocks noGrp="1"/>
          </p:cNvSpPr>
          <p:nvPr>
            <p:ph idx="1"/>
          </p:nvPr>
        </p:nvSpPr>
        <p:spPr>
          <a:xfrm>
            <a:off x="215900" y="1825625"/>
            <a:ext cx="11874500" cy="4351338"/>
          </a:xfrm>
        </p:spPr>
        <p:txBody>
          <a:bodyPr>
            <a:normAutofit/>
          </a:bodyPr>
          <a:lstStyle/>
          <a:p>
            <a:pPr marL="0" indent="0">
              <a:buNone/>
            </a:pPr>
            <a:r>
              <a:rPr lang="en-US" sz="7200" b="1" dirty="0" smtClean="0">
                <a:solidFill>
                  <a:schemeClr val="bg1"/>
                </a:solidFill>
              </a:rPr>
              <a:t>“O Lord, our Lord, your majestic name fills the earth!”</a:t>
            </a:r>
            <a:endParaRPr lang="en-US" sz="7200" b="1" dirty="0">
              <a:solidFill>
                <a:schemeClr val="bg1"/>
              </a:solidFill>
            </a:endParaRPr>
          </a:p>
        </p:txBody>
      </p:sp>
    </p:spTree>
    <p:extLst>
      <p:ext uri="{BB962C8B-B14F-4D97-AF65-F5344CB8AC3E}">
        <p14:creationId xmlns:p14="http://schemas.microsoft.com/office/powerpoint/2010/main" val="15785689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950314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825625"/>
            <a:ext cx="12192000" cy="4351338"/>
          </a:xfrm>
        </p:spPr>
        <p:txBody>
          <a:bodyPr>
            <a:normAutofit/>
          </a:bodyPr>
          <a:lstStyle/>
          <a:p>
            <a:pPr algn="ctr"/>
            <a:r>
              <a:rPr lang="en-US" sz="9600" b="1" dirty="0" smtClean="0">
                <a:solidFill>
                  <a:srgbClr val="FFEFAC"/>
                </a:solidFill>
              </a:rPr>
              <a:t>Look up to                  the heavens!</a:t>
            </a:r>
            <a:endParaRPr lang="en-US" sz="9600" b="1" dirty="0">
              <a:solidFill>
                <a:srgbClr val="FFEFAC"/>
              </a:solidFill>
            </a:endParaRPr>
          </a:p>
        </p:txBody>
      </p:sp>
    </p:spTree>
    <p:extLst>
      <p:ext uri="{BB962C8B-B14F-4D97-AF65-F5344CB8AC3E}">
        <p14:creationId xmlns:p14="http://schemas.microsoft.com/office/powerpoint/2010/main" val="20514659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u="sng" dirty="0" smtClean="0">
                <a:solidFill>
                  <a:schemeClr val="bg1"/>
                </a:solidFill>
              </a:rPr>
              <a:t>Psalm 8:1</a:t>
            </a:r>
            <a:endParaRPr lang="en-US" sz="8000" b="1" u="sng" dirty="0">
              <a:solidFill>
                <a:schemeClr val="bg1"/>
              </a:solidFill>
            </a:endParaRPr>
          </a:p>
        </p:txBody>
      </p:sp>
      <p:sp>
        <p:nvSpPr>
          <p:cNvPr id="3" name="Content Placeholder 2"/>
          <p:cNvSpPr>
            <a:spLocks noGrp="1"/>
          </p:cNvSpPr>
          <p:nvPr>
            <p:ph idx="1"/>
          </p:nvPr>
        </p:nvSpPr>
        <p:spPr>
          <a:xfrm>
            <a:off x="342901" y="1825625"/>
            <a:ext cx="11515724" cy="4351338"/>
          </a:xfrm>
        </p:spPr>
        <p:txBody>
          <a:bodyPr>
            <a:normAutofit/>
          </a:bodyPr>
          <a:lstStyle/>
          <a:p>
            <a:pPr marL="0" indent="0">
              <a:buNone/>
            </a:pPr>
            <a:r>
              <a:rPr lang="en-US" sz="6600" b="1" dirty="0" smtClean="0">
                <a:solidFill>
                  <a:schemeClr val="bg1"/>
                </a:solidFill>
              </a:rPr>
              <a:t>O Lord, our Lord, your majestic name fills the earth! Your glory is higher than the heavens.</a:t>
            </a:r>
            <a:endParaRPr lang="en-US" sz="6600" b="1" dirty="0">
              <a:solidFill>
                <a:schemeClr val="bg1"/>
              </a:solidFill>
            </a:endParaRPr>
          </a:p>
        </p:txBody>
      </p:sp>
    </p:spTree>
    <p:extLst>
      <p:ext uri="{BB962C8B-B14F-4D97-AF65-F5344CB8AC3E}">
        <p14:creationId xmlns:p14="http://schemas.microsoft.com/office/powerpoint/2010/main" val="11379497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7855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1600"/>
            <a:ext cx="12280900" cy="6756400"/>
          </a:xfrm>
        </p:spPr>
      </p:pic>
    </p:spTree>
    <p:extLst>
      <p:ext uri="{BB962C8B-B14F-4D97-AF65-F5344CB8AC3E}">
        <p14:creationId xmlns:p14="http://schemas.microsoft.com/office/powerpoint/2010/main" val="21208528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 y="749300"/>
            <a:ext cx="12077700" cy="5562600"/>
          </a:xfrm>
        </p:spPr>
      </p:pic>
    </p:spTree>
    <p:extLst>
      <p:ext uri="{BB962C8B-B14F-4D97-AF65-F5344CB8AC3E}">
        <p14:creationId xmlns:p14="http://schemas.microsoft.com/office/powerpoint/2010/main" val="12395879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825625"/>
            <a:ext cx="12192000" cy="4351338"/>
          </a:xfrm>
        </p:spPr>
        <p:txBody>
          <a:bodyPr>
            <a:normAutofit/>
          </a:bodyPr>
          <a:lstStyle/>
          <a:p>
            <a:pPr algn="ctr"/>
            <a:r>
              <a:rPr lang="en-US" sz="9600" b="1" dirty="0" smtClean="0">
                <a:solidFill>
                  <a:srgbClr val="FFEFAC"/>
                </a:solidFill>
              </a:rPr>
              <a:t>Look down                     to yourself!              </a:t>
            </a:r>
          </a:p>
        </p:txBody>
      </p:sp>
    </p:spTree>
    <p:extLst>
      <p:ext uri="{BB962C8B-B14F-4D97-AF65-F5344CB8AC3E}">
        <p14:creationId xmlns:p14="http://schemas.microsoft.com/office/powerpoint/2010/main" val="4297891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58899"/>
          </a:xfrm>
        </p:spPr>
        <p:txBody>
          <a:bodyPr>
            <a:normAutofit/>
          </a:bodyPr>
          <a:lstStyle/>
          <a:p>
            <a:pPr algn="ctr"/>
            <a:r>
              <a:rPr lang="en-US" sz="8000" b="1" u="sng" dirty="0" smtClean="0">
                <a:solidFill>
                  <a:schemeClr val="bg1"/>
                </a:solidFill>
              </a:rPr>
              <a:t>Psalm 1:2</a:t>
            </a:r>
            <a:endParaRPr lang="en-US" sz="8000" b="1" u="sng" dirty="0">
              <a:solidFill>
                <a:schemeClr val="bg1"/>
              </a:solidFill>
            </a:endParaRPr>
          </a:p>
        </p:txBody>
      </p:sp>
      <p:sp>
        <p:nvSpPr>
          <p:cNvPr id="3" name="Content Placeholder 2"/>
          <p:cNvSpPr>
            <a:spLocks noGrp="1"/>
          </p:cNvSpPr>
          <p:nvPr>
            <p:ph idx="1"/>
          </p:nvPr>
        </p:nvSpPr>
        <p:spPr>
          <a:xfrm>
            <a:off x="266700" y="1358900"/>
            <a:ext cx="11925300" cy="4818063"/>
          </a:xfrm>
        </p:spPr>
        <p:txBody>
          <a:bodyPr>
            <a:normAutofit/>
          </a:bodyPr>
          <a:lstStyle/>
          <a:p>
            <a:pPr marL="0" indent="0">
              <a:buNone/>
            </a:pPr>
            <a:r>
              <a:rPr lang="en-US" sz="6000" b="1" dirty="0">
                <a:solidFill>
                  <a:schemeClr val="bg1"/>
                </a:solidFill>
              </a:rPr>
              <a:t>Y</a:t>
            </a:r>
            <a:r>
              <a:rPr lang="en-US" sz="6000" b="1" dirty="0" smtClean="0">
                <a:solidFill>
                  <a:schemeClr val="bg1"/>
                </a:solidFill>
              </a:rPr>
              <a:t>ou have taught children and infants    </a:t>
            </a:r>
          </a:p>
          <a:p>
            <a:pPr marL="0" indent="0">
              <a:buNone/>
            </a:pPr>
            <a:r>
              <a:rPr lang="en-US" sz="6000" b="1" dirty="0" smtClean="0">
                <a:solidFill>
                  <a:schemeClr val="bg1"/>
                </a:solidFill>
              </a:rPr>
              <a:t>to tell of your strength,</a:t>
            </a:r>
          </a:p>
          <a:p>
            <a:pPr marL="0" indent="0">
              <a:buNone/>
            </a:pPr>
            <a:r>
              <a:rPr lang="en-US" sz="6000" b="1" dirty="0" smtClean="0">
                <a:solidFill>
                  <a:schemeClr val="bg1"/>
                </a:solidFill>
              </a:rPr>
              <a:t>silencing your enemies    </a:t>
            </a:r>
          </a:p>
          <a:p>
            <a:pPr marL="0" indent="0">
              <a:buNone/>
            </a:pPr>
            <a:r>
              <a:rPr lang="en-US" sz="6000" b="1" dirty="0" smtClean="0">
                <a:solidFill>
                  <a:schemeClr val="bg1"/>
                </a:solidFill>
              </a:rPr>
              <a:t>and all who oppose you.</a:t>
            </a:r>
            <a:endParaRPr lang="en-US" sz="5400" b="1" dirty="0">
              <a:solidFill>
                <a:schemeClr val="bg1"/>
              </a:solidFill>
            </a:endParaRPr>
          </a:p>
        </p:txBody>
      </p:sp>
    </p:spTree>
    <p:extLst>
      <p:ext uri="{BB962C8B-B14F-4D97-AF65-F5344CB8AC3E}">
        <p14:creationId xmlns:p14="http://schemas.microsoft.com/office/powerpoint/2010/main" val="13702405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1223</TotalTime>
  <Words>587</Words>
  <Application>Microsoft Macintosh PowerPoint</Application>
  <PresentationFormat>Widescreen</PresentationFormat>
  <Paragraphs>37</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Calibri Light</vt:lpstr>
      <vt:lpstr>Mangal</vt:lpstr>
      <vt:lpstr>Arial</vt:lpstr>
      <vt:lpstr>Office Theme</vt:lpstr>
      <vt:lpstr>PowerPoint Presentation</vt:lpstr>
      <vt:lpstr>PowerPoint Presentation</vt:lpstr>
      <vt:lpstr>PowerPoint Presentation</vt:lpstr>
      <vt:lpstr>Psalm 8:1</vt:lpstr>
      <vt:lpstr>PowerPoint Presentation</vt:lpstr>
      <vt:lpstr>PowerPoint Presentation</vt:lpstr>
      <vt:lpstr>PowerPoint Presentation</vt:lpstr>
      <vt:lpstr>PowerPoint Presentation</vt:lpstr>
      <vt:lpstr>Psalm 1:2</vt:lpstr>
      <vt:lpstr>Matthew 21:15-16 </vt:lpstr>
      <vt:lpstr>PowerPoint Presentation</vt:lpstr>
      <vt:lpstr>Psalm 8:3</vt:lpstr>
      <vt:lpstr>PowerPoint Presentation</vt:lpstr>
      <vt:lpstr>PowerPoint Presentation</vt:lpstr>
      <vt:lpstr>Psalm 8:4-5</vt:lpstr>
      <vt:lpstr>PowerPoint Presentation</vt:lpstr>
      <vt:lpstr>Psalm 8:6-8</vt:lpstr>
      <vt:lpstr>PowerPoint Presentation</vt:lpstr>
      <vt:lpstr>Genesis 3:4-6</vt:lpstr>
      <vt:lpstr>PowerPoint Presentation</vt:lpstr>
      <vt:lpstr>Romans 5:6-11</vt:lpstr>
      <vt:lpstr>PowerPoint Presentation</vt:lpstr>
      <vt:lpstr>PowerPoint Presentation</vt:lpstr>
      <vt:lpstr>PowerPoint Presentation</vt:lpstr>
      <vt:lpstr>Revelation 3:20-21</vt:lpstr>
      <vt:lpstr>Psalm 8:9</vt:lpstr>
      <vt:lpstr>PowerPoint Presentation</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Barnette</dc:creator>
  <cp:lastModifiedBy>Jim Barnette</cp:lastModifiedBy>
  <cp:revision>21</cp:revision>
  <cp:lastPrinted>2018-05-05T16:14:38Z</cp:lastPrinted>
  <dcterms:created xsi:type="dcterms:W3CDTF">2018-05-04T21:48:30Z</dcterms:created>
  <dcterms:modified xsi:type="dcterms:W3CDTF">2018-05-05T18:12:27Z</dcterms:modified>
</cp:coreProperties>
</file>