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2" r:id="rId3"/>
    <p:sldId id="256" r:id="rId4"/>
    <p:sldId id="257" r:id="rId5"/>
    <p:sldId id="258" r:id="rId6"/>
    <p:sldId id="266" r:id="rId7"/>
    <p:sldId id="259" r:id="rId8"/>
    <p:sldId id="273" r:id="rId9"/>
    <p:sldId id="264" r:id="rId10"/>
    <p:sldId id="263" r:id="rId11"/>
    <p:sldId id="265" r:id="rId12"/>
    <p:sldId id="260" r:id="rId13"/>
    <p:sldId id="261" r:id="rId14"/>
    <p:sldId id="267" r:id="rId15"/>
    <p:sldId id="268" r:id="rId16"/>
    <p:sldId id="269" r:id="rId17"/>
    <p:sldId id="270" r:id="rId18"/>
    <p:sldId id="271" r:id="rId19"/>
    <p:sldId id="262"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9" autoAdjust="0"/>
    <p:restoredTop sz="94660"/>
  </p:normalViewPr>
  <p:slideViewPr>
    <p:cSldViewPr>
      <p:cViewPr varScale="1">
        <p:scale>
          <a:sx n="85" d="100"/>
          <a:sy n="85" d="100"/>
        </p:scale>
        <p:origin x="154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97AAC5-266D-490C-9559-A23B39113DD9}"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2EBDB-F3E3-4358-B5D6-896B0EC97181}" type="slidenum">
              <a:rPr lang="en-US" smtClean="0"/>
              <a:t>‹#›</a:t>
            </a:fld>
            <a:endParaRPr lang="en-US"/>
          </a:p>
        </p:txBody>
      </p:sp>
    </p:spTree>
    <p:extLst>
      <p:ext uri="{BB962C8B-B14F-4D97-AF65-F5344CB8AC3E}">
        <p14:creationId xmlns:p14="http://schemas.microsoft.com/office/powerpoint/2010/main" val="1929858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97AAC5-266D-490C-9559-A23B39113DD9}"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2EBDB-F3E3-4358-B5D6-896B0EC97181}" type="slidenum">
              <a:rPr lang="en-US" smtClean="0"/>
              <a:t>‹#›</a:t>
            </a:fld>
            <a:endParaRPr lang="en-US"/>
          </a:p>
        </p:txBody>
      </p:sp>
    </p:spTree>
    <p:extLst>
      <p:ext uri="{BB962C8B-B14F-4D97-AF65-F5344CB8AC3E}">
        <p14:creationId xmlns:p14="http://schemas.microsoft.com/office/powerpoint/2010/main" val="1579854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97AAC5-266D-490C-9559-A23B39113DD9}"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2EBDB-F3E3-4358-B5D6-896B0EC97181}" type="slidenum">
              <a:rPr lang="en-US" smtClean="0"/>
              <a:t>‹#›</a:t>
            </a:fld>
            <a:endParaRPr lang="en-US"/>
          </a:p>
        </p:txBody>
      </p:sp>
    </p:spTree>
    <p:extLst>
      <p:ext uri="{BB962C8B-B14F-4D97-AF65-F5344CB8AC3E}">
        <p14:creationId xmlns:p14="http://schemas.microsoft.com/office/powerpoint/2010/main" val="419632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97AAC5-266D-490C-9559-A23B39113DD9}"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2EBDB-F3E3-4358-B5D6-896B0EC97181}" type="slidenum">
              <a:rPr lang="en-US" smtClean="0"/>
              <a:t>‹#›</a:t>
            </a:fld>
            <a:endParaRPr lang="en-US"/>
          </a:p>
        </p:txBody>
      </p:sp>
    </p:spTree>
    <p:extLst>
      <p:ext uri="{BB962C8B-B14F-4D97-AF65-F5344CB8AC3E}">
        <p14:creationId xmlns:p14="http://schemas.microsoft.com/office/powerpoint/2010/main" val="1548513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97AAC5-266D-490C-9559-A23B39113DD9}"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2EBDB-F3E3-4358-B5D6-896B0EC97181}" type="slidenum">
              <a:rPr lang="en-US" smtClean="0"/>
              <a:t>‹#›</a:t>
            </a:fld>
            <a:endParaRPr lang="en-US"/>
          </a:p>
        </p:txBody>
      </p:sp>
    </p:spTree>
    <p:extLst>
      <p:ext uri="{BB962C8B-B14F-4D97-AF65-F5344CB8AC3E}">
        <p14:creationId xmlns:p14="http://schemas.microsoft.com/office/powerpoint/2010/main" val="56101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97AAC5-266D-490C-9559-A23B39113DD9}" type="datetimeFigureOut">
              <a:rPr lang="en-US" smtClean="0"/>
              <a:t>6/15/2018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2EBDB-F3E3-4358-B5D6-896B0EC97181}" type="slidenum">
              <a:rPr lang="en-US" smtClean="0"/>
              <a:t>‹#›</a:t>
            </a:fld>
            <a:endParaRPr lang="en-US"/>
          </a:p>
        </p:txBody>
      </p:sp>
    </p:spTree>
    <p:extLst>
      <p:ext uri="{BB962C8B-B14F-4D97-AF65-F5344CB8AC3E}">
        <p14:creationId xmlns:p14="http://schemas.microsoft.com/office/powerpoint/2010/main" val="257569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97AAC5-266D-490C-9559-A23B39113DD9}" type="datetimeFigureOut">
              <a:rPr lang="en-US" smtClean="0"/>
              <a:t>6/15/2018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22EBDB-F3E3-4358-B5D6-896B0EC97181}" type="slidenum">
              <a:rPr lang="en-US" smtClean="0"/>
              <a:t>‹#›</a:t>
            </a:fld>
            <a:endParaRPr lang="en-US"/>
          </a:p>
        </p:txBody>
      </p:sp>
    </p:spTree>
    <p:extLst>
      <p:ext uri="{BB962C8B-B14F-4D97-AF65-F5344CB8AC3E}">
        <p14:creationId xmlns:p14="http://schemas.microsoft.com/office/powerpoint/2010/main" val="67115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97AAC5-266D-490C-9559-A23B39113DD9}" type="datetimeFigureOut">
              <a:rPr lang="en-US" smtClean="0"/>
              <a:t>6/15/2018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22EBDB-F3E3-4358-B5D6-896B0EC97181}" type="slidenum">
              <a:rPr lang="en-US" smtClean="0"/>
              <a:t>‹#›</a:t>
            </a:fld>
            <a:endParaRPr lang="en-US"/>
          </a:p>
        </p:txBody>
      </p:sp>
    </p:spTree>
    <p:extLst>
      <p:ext uri="{BB962C8B-B14F-4D97-AF65-F5344CB8AC3E}">
        <p14:creationId xmlns:p14="http://schemas.microsoft.com/office/powerpoint/2010/main" val="1481292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97AAC5-266D-490C-9559-A23B39113DD9}" type="datetimeFigureOut">
              <a:rPr lang="en-US" smtClean="0"/>
              <a:t>6/15/2018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22EBDB-F3E3-4358-B5D6-896B0EC97181}" type="slidenum">
              <a:rPr lang="en-US" smtClean="0"/>
              <a:t>‹#›</a:t>
            </a:fld>
            <a:endParaRPr lang="en-US"/>
          </a:p>
        </p:txBody>
      </p:sp>
    </p:spTree>
    <p:extLst>
      <p:ext uri="{BB962C8B-B14F-4D97-AF65-F5344CB8AC3E}">
        <p14:creationId xmlns:p14="http://schemas.microsoft.com/office/powerpoint/2010/main" val="1570929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97AAC5-266D-490C-9559-A23B39113DD9}" type="datetimeFigureOut">
              <a:rPr lang="en-US" smtClean="0"/>
              <a:t>6/15/2018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2EBDB-F3E3-4358-B5D6-896B0EC97181}" type="slidenum">
              <a:rPr lang="en-US" smtClean="0"/>
              <a:t>‹#›</a:t>
            </a:fld>
            <a:endParaRPr lang="en-US"/>
          </a:p>
        </p:txBody>
      </p:sp>
    </p:spTree>
    <p:extLst>
      <p:ext uri="{BB962C8B-B14F-4D97-AF65-F5344CB8AC3E}">
        <p14:creationId xmlns:p14="http://schemas.microsoft.com/office/powerpoint/2010/main" val="3888590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97AAC5-266D-490C-9559-A23B39113DD9}" type="datetimeFigureOut">
              <a:rPr lang="en-US" smtClean="0"/>
              <a:t>6/15/2018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2EBDB-F3E3-4358-B5D6-896B0EC97181}" type="slidenum">
              <a:rPr lang="en-US" smtClean="0"/>
              <a:t>‹#›</a:t>
            </a:fld>
            <a:endParaRPr lang="en-US"/>
          </a:p>
        </p:txBody>
      </p:sp>
    </p:spTree>
    <p:extLst>
      <p:ext uri="{BB962C8B-B14F-4D97-AF65-F5344CB8AC3E}">
        <p14:creationId xmlns:p14="http://schemas.microsoft.com/office/powerpoint/2010/main" val="3950357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7AAC5-266D-490C-9559-A23B39113DD9}" type="datetimeFigureOut">
              <a:rPr lang="en-US" smtClean="0"/>
              <a:t>6/15/2018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2EBDB-F3E3-4358-B5D6-896B0EC97181}" type="slidenum">
              <a:rPr lang="en-US" smtClean="0"/>
              <a:t>‹#›</a:t>
            </a:fld>
            <a:endParaRPr lang="en-US"/>
          </a:p>
        </p:txBody>
      </p:sp>
    </p:spTree>
    <p:extLst>
      <p:ext uri="{BB962C8B-B14F-4D97-AF65-F5344CB8AC3E}">
        <p14:creationId xmlns:p14="http://schemas.microsoft.com/office/powerpoint/2010/main" val="3535530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52CC4-A193-47EE-924F-E72A667ADE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569561-C08E-4975-BAF0-73B061CACD2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38688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890" y="685801"/>
            <a:ext cx="8768220" cy="5486400"/>
          </a:xfrm>
        </p:spPr>
      </p:pic>
    </p:spTree>
    <p:extLst>
      <p:ext uri="{BB962C8B-B14F-4D97-AF65-F5344CB8AC3E}">
        <p14:creationId xmlns:p14="http://schemas.microsoft.com/office/powerpoint/2010/main" val="1873105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72927"/>
            <a:ext cx="7620000" cy="6712148"/>
          </a:xfrm>
        </p:spPr>
      </p:pic>
    </p:spTree>
    <p:extLst>
      <p:ext uri="{BB962C8B-B14F-4D97-AF65-F5344CB8AC3E}">
        <p14:creationId xmlns:p14="http://schemas.microsoft.com/office/powerpoint/2010/main" val="1162474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027" y="914401"/>
            <a:ext cx="8807948" cy="5029200"/>
          </a:xfrm>
        </p:spPr>
      </p:pic>
    </p:spTree>
    <p:extLst>
      <p:ext uri="{BB962C8B-B14F-4D97-AF65-F5344CB8AC3E}">
        <p14:creationId xmlns:p14="http://schemas.microsoft.com/office/powerpoint/2010/main" val="2142079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642923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524000"/>
          </a:xfrm>
        </p:spPr>
        <p:txBody>
          <a:bodyPr>
            <a:normAutofit fontScale="90000"/>
          </a:bodyPr>
          <a:lstStyle/>
          <a:p>
            <a:r>
              <a:rPr lang="en-US" b="1" dirty="0">
                <a:solidFill>
                  <a:schemeClr val="bg1"/>
                </a:solidFill>
                <a:ea typeface="Calibri"/>
                <a:cs typeface="Times New Roman"/>
              </a:rPr>
              <a:t>I Peter – Hear the evolution </a:t>
            </a:r>
            <a:br>
              <a:rPr lang="en-US" b="1" dirty="0">
                <a:solidFill>
                  <a:schemeClr val="bg1"/>
                </a:solidFill>
                <a:ea typeface="Calibri"/>
                <a:cs typeface="Times New Roman"/>
              </a:rPr>
            </a:br>
            <a:r>
              <a:rPr lang="en-US" b="1" dirty="0">
                <a:solidFill>
                  <a:schemeClr val="bg1"/>
                </a:solidFill>
                <a:ea typeface="Calibri"/>
                <a:cs typeface="Times New Roman"/>
              </a:rPr>
              <a:t>of the rock</a:t>
            </a:r>
            <a:br>
              <a:rPr lang="en-US" dirty="0">
                <a:solidFill>
                  <a:schemeClr val="bg1"/>
                </a:solidFill>
                <a:ea typeface="Calibri"/>
                <a:cs typeface="Times New Roman"/>
              </a:rPr>
            </a:br>
            <a:endParaRPr lang="en-US" dirty="0">
              <a:solidFill>
                <a:schemeClr val="bg1"/>
              </a:solidFill>
            </a:endParaRPr>
          </a:p>
        </p:txBody>
      </p:sp>
      <p:sp>
        <p:nvSpPr>
          <p:cNvPr id="3" name="Content Placeholder 2"/>
          <p:cNvSpPr>
            <a:spLocks noGrp="1"/>
          </p:cNvSpPr>
          <p:nvPr>
            <p:ph idx="1"/>
          </p:nvPr>
        </p:nvSpPr>
        <p:spPr>
          <a:xfrm>
            <a:off x="457200" y="1981200"/>
            <a:ext cx="8229600" cy="4144963"/>
          </a:xfrm>
        </p:spPr>
        <p:txBody>
          <a:bodyPr/>
          <a:lstStyle/>
          <a:p>
            <a:pPr marL="0" marR="0" indent="0">
              <a:lnSpc>
                <a:spcPct val="115000"/>
              </a:lnSpc>
              <a:spcBef>
                <a:spcPts val="0"/>
              </a:spcBef>
              <a:spcAft>
                <a:spcPts val="1000"/>
              </a:spcAft>
              <a:buNone/>
            </a:pPr>
            <a:r>
              <a:rPr lang="en-US" dirty="0">
                <a:solidFill>
                  <a:schemeClr val="bg1"/>
                </a:solidFill>
                <a:ea typeface="Calibri"/>
                <a:cs typeface="Times New Roman"/>
              </a:rPr>
              <a:t>Therefore, prepare your minds for action; be self-controlled; set your hope fully on the grace to be given you when Jesus Christ is revealed. 1:13</a:t>
            </a:r>
          </a:p>
          <a:p>
            <a:pPr marL="0" marR="0" indent="0">
              <a:lnSpc>
                <a:spcPct val="115000"/>
              </a:lnSpc>
              <a:spcBef>
                <a:spcPts val="0"/>
              </a:spcBef>
              <a:spcAft>
                <a:spcPts val="1000"/>
              </a:spcAft>
              <a:buNone/>
            </a:pPr>
            <a:endParaRPr lang="en-US" dirty="0">
              <a:solidFill>
                <a:schemeClr val="bg1"/>
              </a:solidFill>
              <a:ea typeface="Calibri"/>
              <a:cs typeface="Times New Roman"/>
            </a:endParaRPr>
          </a:p>
          <a:p>
            <a:pPr marL="0" marR="0" indent="0">
              <a:lnSpc>
                <a:spcPct val="115000"/>
              </a:lnSpc>
              <a:spcBef>
                <a:spcPts val="0"/>
              </a:spcBef>
              <a:spcAft>
                <a:spcPts val="1000"/>
              </a:spcAft>
              <a:buNone/>
            </a:pPr>
            <a:r>
              <a:rPr lang="en-US" dirty="0">
                <a:solidFill>
                  <a:schemeClr val="bg1"/>
                </a:solidFill>
                <a:ea typeface="Calibri"/>
                <a:cs typeface="Times New Roman"/>
              </a:rPr>
              <a:t>Be holy in all you do.  1:15</a:t>
            </a:r>
          </a:p>
          <a:p>
            <a:pPr marL="0" indent="0">
              <a:buNone/>
            </a:pPr>
            <a:endParaRPr lang="en-US" dirty="0">
              <a:solidFill>
                <a:schemeClr val="bg1"/>
              </a:solidFill>
            </a:endParaRPr>
          </a:p>
        </p:txBody>
      </p:sp>
    </p:spTree>
    <p:extLst>
      <p:ext uri="{BB962C8B-B14F-4D97-AF65-F5344CB8AC3E}">
        <p14:creationId xmlns:p14="http://schemas.microsoft.com/office/powerpoint/2010/main" val="2635559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a:bodyPr>
          <a:lstStyle/>
          <a:p>
            <a:pPr marL="0" marR="0" indent="0">
              <a:lnSpc>
                <a:spcPct val="115000"/>
              </a:lnSpc>
              <a:spcBef>
                <a:spcPts val="0"/>
              </a:spcBef>
              <a:spcAft>
                <a:spcPts val="1000"/>
              </a:spcAft>
              <a:buNone/>
            </a:pPr>
            <a:r>
              <a:rPr lang="en-US" dirty="0">
                <a:solidFill>
                  <a:schemeClr val="bg1"/>
                </a:solidFill>
                <a:ea typeface="Calibri"/>
                <a:cs typeface="Times New Roman"/>
              </a:rPr>
              <a:t>Dear friends, I urge you, as aliens and strangers in the world, to abstain from sinful desires, which war against your soul.  Live such good lives among the pagans that, though they accuse you of doing wrong, they may see your good deeds and glorify God on the day he visits us. 2:11-12 (</a:t>
            </a:r>
            <a:r>
              <a:rPr lang="en-US" dirty="0" err="1">
                <a:solidFill>
                  <a:schemeClr val="bg1"/>
                </a:solidFill>
                <a:ea typeface="Calibri"/>
                <a:cs typeface="Times New Roman"/>
              </a:rPr>
              <a:t>Mtw</a:t>
            </a:r>
            <a:r>
              <a:rPr lang="en-US" dirty="0">
                <a:solidFill>
                  <a:schemeClr val="bg1"/>
                </a:solidFill>
                <a:ea typeface="Calibri"/>
                <a:cs typeface="Times New Roman"/>
              </a:rPr>
              <a:t>. 5:16)</a:t>
            </a:r>
          </a:p>
          <a:p>
            <a:pPr marL="0" marR="0" indent="0">
              <a:lnSpc>
                <a:spcPct val="115000"/>
              </a:lnSpc>
              <a:spcBef>
                <a:spcPts val="0"/>
              </a:spcBef>
              <a:spcAft>
                <a:spcPts val="1000"/>
              </a:spcAft>
              <a:buNone/>
            </a:pPr>
            <a:r>
              <a:rPr lang="en-US" dirty="0">
                <a:solidFill>
                  <a:schemeClr val="bg1"/>
                </a:solidFill>
                <a:ea typeface="Calibri"/>
                <a:cs typeface="Times New Roman"/>
              </a:rPr>
              <a:t>To this you were called, because Christ suffered for you, leaving you an example, that you should follow in his steps. 2:21</a:t>
            </a:r>
          </a:p>
          <a:p>
            <a:pPr marL="0" indent="0">
              <a:buNone/>
            </a:pPr>
            <a:endParaRPr lang="en-US" dirty="0">
              <a:solidFill>
                <a:schemeClr val="bg1"/>
              </a:solidFill>
            </a:endParaRPr>
          </a:p>
        </p:txBody>
      </p:sp>
    </p:spTree>
    <p:extLst>
      <p:ext uri="{BB962C8B-B14F-4D97-AF65-F5344CB8AC3E}">
        <p14:creationId xmlns:p14="http://schemas.microsoft.com/office/powerpoint/2010/main" val="303513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lstStyle/>
          <a:p>
            <a:pPr marL="0" marR="0" indent="0">
              <a:lnSpc>
                <a:spcPct val="115000"/>
              </a:lnSpc>
              <a:spcBef>
                <a:spcPts val="0"/>
              </a:spcBef>
              <a:spcAft>
                <a:spcPts val="1000"/>
              </a:spcAft>
              <a:buNone/>
            </a:pPr>
            <a:r>
              <a:rPr lang="en-US" dirty="0">
                <a:solidFill>
                  <a:schemeClr val="bg1"/>
                </a:solidFill>
                <a:ea typeface="Calibri"/>
                <a:cs typeface="Times New Roman"/>
              </a:rPr>
              <a:t>Finally, all of you, live in harmony with one another; be sympathetic, love as brothers, be compassionate and humble.  Do not repay evil with evil or insult with insult, but with blessing… (we) must turn from evil and do good; seek peace and pursue it… 3:8f</a:t>
            </a:r>
          </a:p>
          <a:p>
            <a:pPr marL="0" indent="0">
              <a:buNone/>
            </a:pPr>
            <a:endParaRPr lang="en-US" dirty="0">
              <a:solidFill>
                <a:schemeClr val="bg1"/>
              </a:solidFill>
            </a:endParaRPr>
          </a:p>
        </p:txBody>
      </p:sp>
    </p:spTree>
    <p:extLst>
      <p:ext uri="{BB962C8B-B14F-4D97-AF65-F5344CB8AC3E}">
        <p14:creationId xmlns:p14="http://schemas.microsoft.com/office/powerpoint/2010/main" val="109890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pPr marL="0" marR="0" indent="0">
              <a:lnSpc>
                <a:spcPct val="115000"/>
              </a:lnSpc>
              <a:spcBef>
                <a:spcPts val="0"/>
              </a:spcBef>
              <a:spcAft>
                <a:spcPts val="1000"/>
              </a:spcAft>
              <a:buNone/>
            </a:pPr>
            <a:r>
              <a:rPr lang="en-US" dirty="0">
                <a:solidFill>
                  <a:schemeClr val="bg1"/>
                </a:solidFill>
                <a:ea typeface="Calibri"/>
                <a:cs typeface="Times New Roman"/>
              </a:rPr>
              <a:t>The end of all things is near.  Therefore be clear minded and self-controlled so that you can pray.  Above all, love each other deeply, because love covers over a multitude of sins.  Offer hospitality to one another without grumbling…serve with the strength God provides so that in all things God may be praised through Jesus Christ. 4:7f</a:t>
            </a:r>
          </a:p>
          <a:p>
            <a:pPr marL="0" indent="0">
              <a:buNone/>
            </a:pPr>
            <a:endParaRPr lang="en-US" dirty="0">
              <a:solidFill>
                <a:schemeClr val="bg1"/>
              </a:solidFill>
            </a:endParaRPr>
          </a:p>
        </p:txBody>
      </p:sp>
    </p:spTree>
    <p:extLst>
      <p:ext uri="{BB962C8B-B14F-4D97-AF65-F5344CB8AC3E}">
        <p14:creationId xmlns:p14="http://schemas.microsoft.com/office/powerpoint/2010/main" val="3871303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85000" lnSpcReduction="10000"/>
          </a:bodyPr>
          <a:lstStyle/>
          <a:p>
            <a:pPr marL="0" marR="0" indent="0">
              <a:lnSpc>
                <a:spcPct val="115000"/>
              </a:lnSpc>
              <a:spcBef>
                <a:spcPts val="0"/>
              </a:spcBef>
              <a:spcAft>
                <a:spcPts val="1000"/>
              </a:spcAft>
              <a:buNone/>
            </a:pPr>
            <a:r>
              <a:rPr lang="en-US" dirty="0">
                <a:solidFill>
                  <a:schemeClr val="bg1"/>
                </a:solidFill>
                <a:ea typeface="Calibri"/>
                <a:cs typeface="Times New Roman"/>
              </a:rPr>
              <a:t>Be eager to serve; not lording it over those entrusted to you, but being examples to the flock. 5:2-3</a:t>
            </a:r>
          </a:p>
          <a:p>
            <a:pPr marL="0" marR="0" indent="0">
              <a:lnSpc>
                <a:spcPct val="115000"/>
              </a:lnSpc>
              <a:spcBef>
                <a:spcPts val="0"/>
              </a:spcBef>
              <a:spcAft>
                <a:spcPts val="1000"/>
              </a:spcAft>
              <a:buNone/>
            </a:pPr>
            <a:endParaRPr lang="en-US" dirty="0">
              <a:solidFill>
                <a:schemeClr val="bg1"/>
              </a:solidFill>
              <a:ea typeface="Calibri"/>
              <a:cs typeface="Times New Roman"/>
            </a:endParaRPr>
          </a:p>
          <a:p>
            <a:pPr marL="0" marR="0" indent="0">
              <a:lnSpc>
                <a:spcPct val="115000"/>
              </a:lnSpc>
              <a:spcBef>
                <a:spcPts val="0"/>
              </a:spcBef>
              <a:spcAft>
                <a:spcPts val="1000"/>
              </a:spcAft>
              <a:buNone/>
            </a:pPr>
            <a:r>
              <a:rPr lang="en-US" dirty="0">
                <a:solidFill>
                  <a:schemeClr val="bg1"/>
                </a:solidFill>
                <a:ea typeface="Calibri"/>
                <a:cs typeface="Times New Roman"/>
              </a:rPr>
              <a:t>Humble yourselves, therefore, under God’s mighty hand, that he may lift you up in due time.  Cast all your anxiety on him because he cares for you.  Be self-controlled and alert.  Your enemy prowls around like a roaring lion looking for someone to devour.  Resist him, standing firm in the faith, because you know that your brothers throughout the world are undergoing the same kind of sufferings. 5:6-9</a:t>
            </a:r>
          </a:p>
          <a:p>
            <a:pPr marL="0" indent="0">
              <a:buNone/>
            </a:pPr>
            <a:endParaRPr lang="en-US" dirty="0">
              <a:solidFill>
                <a:schemeClr val="bg1"/>
              </a:solidFill>
            </a:endParaRPr>
          </a:p>
        </p:txBody>
      </p:sp>
    </p:spTree>
    <p:extLst>
      <p:ext uri="{BB962C8B-B14F-4D97-AF65-F5344CB8AC3E}">
        <p14:creationId xmlns:p14="http://schemas.microsoft.com/office/powerpoint/2010/main" val="3926152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solidFill>
                  <a:schemeClr val="bg1"/>
                </a:solidFill>
              </a:rPr>
              <a:t>Worship Question</a:t>
            </a:r>
          </a:p>
        </p:txBody>
      </p:sp>
      <p:sp>
        <p:nvSpPr>
          <p:cNvPr id="3" name="Content Placeholder 2"/>
          <p:cNvSpPr>
            <a:spLocks noGrp="1"/>
          </p:cNvSpPr>
          <p:nvPr>
            <p:ph idx="1"/>
          </p:nvPr>
        </p:nvSpPr>
        <p:spPr/>
        <p:txBody>
          <a:bodyPr/>
          <a:lstStyle/>
          <a:p>
            <a:pPr marL="0" indent="0" algn="ctr">
              <a:buNone/>
            </a:pPr>
            <a:endParaRPr lang="en-US" dirty="0">
              <a:solidFill>
                <a:schemeClr val="bg1"/>
              </a:solidFill>
            </a:endParaRPr>
          </a:p>
          <a:p>
            <a:pPr marL="0" indent="0" algn="ctr">
              <a:buNone/>
            </a:pPr>
            <a:r>
              <a:rPr lang="en-US" sz="8000" dirty="0">
                <a:solidFill>
                  <a:schemeClr val="bg1"/>
                </a:solidFill>
              </a:rPr>
              <a:t>How is God changing you?</a:t>
            </a:r>
          </a:p>
        </p:txBody>
      </p:sp>
    </p:spTree>
    <p:extLst>
      <p:ext uri="{BB962C8B-B14F-4D97-AF65-F5344CB8AC3E}">
        <p14:creationId xmlns:p14="http://schemas.microsoft.com/office/powerpoint/2010/main" val="3425298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3886200"/>
          </a:xfrm>
        </p:spPr>
        <p:txBody>
          <a:bodyPr>
            <a:normAutofit/>
          </a:bodyPr>
          <a:lstStyle/>
          <a:p>
            <a:r>
              <a:rPr lang="en-US" sz="7200" dirty="0">
                <a:solidFill>
                  <a:schemeClr val="bg1"/>
                </a:solidFill>
              </a:rPr>
              <a:t>The Life of Peter:</a:t>
            </a:r>
            <a:br>
              <a:rPr lang="en-US" sz="7200" dirty="0">
                <a:solidFill>
                  <a:schemeClr val="bg1"/>
                </a:solidFill>
              </a:rPr>
            </a:br>
            <a:r>
              <a:rPr lang="en-US" sz="7200" dirty="0">
                <a:solidFill>
                  <a:schemeClr val="bg1"/>
                </a:solidFill>
              </a:rPr>
              <a:t>A Summary in Picture</a:t>
            </a:r>
          </a:p>
        </p:txBody>
      </p:sp>
    </p:spTree>
    <p:extLst>
      <p:ext uri="{BB962C8B-B14F-4D97-AF65-F5344CB8AC3E}">
        <p14:creationId xmlns:p14="http://schemas.microsoft.com/office/powerpoint/2010/main" val="533116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52CC4-A193-47EE-924F-E72A667ADE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569561-C08E-4975-BAF0-73B061CACD2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0633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838200"/>
            <a:ext cx="7467600" cy="5105400"/>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67" y="381000"/>
            <a:ext cx="10837334" cy="6096000"/>
          </a:xfrm>
          <a:prstGeom prst="rect">
            <a:avLst/>
          </a:prstGeom>
        </p:spPr>
      </p:pic>
    </p:spTree>
    <p:extLst>
      <p:ext uri="{BB962C8B-B14F-4D97-AF65-F5344CB8AC3E}">
        <p14:creationId xmlns:p14="http://schemas.microsoft.com/office/powerpoint/2010/main" val="2933131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38400" y="73428"/>
            <a:ext cx="4267200" cy="6711144"/>
          </a:xfrm>
        </p:spPr>
      </p:pic>
    </p:spTree>
    <p:extLst>
      <p:ext uri="{BB962C8B-B14F-4D97-AF65-F5344CB8AC3E}">
        <p14:creationId xmlns:p14="http://schemas.microsoft.com/office/powerpoint/2010/main" val="3988786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14300"/>
            <a:ext cx="8839200" cy="6629400"/>
          </a:xfrm>
        </p:spPr>
      </p:pic>
    </p:spTree>
    <p:extLst>
      <p:ext uri="{BB962C8B-B14F-4D97-AF65-F5344CB8AC3E}">
        <p14:creationId xmlns:p14="http://schemas.microsoft.com/office/powerpoint/2010/main" val="724680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040" y="152401"/>
            <a:ext cx="8915920" cy="6553200"/>
          </a:xfrm>
        </p:spPr>
      </p:pic>
    </p:spTree>
    <p:extLst>
      <p:ext uri="{BB962C8B-B14F-4D97-AF65-F5344CB8AC3E}">
        <p14:creationId xmlns:p14="http://schemas.microsoft.com/office/powerpoint/2010/main" val="1365153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426" y="274639"/>
            <a:ext cx="8913150" cy="6308724"/>
          </a:xfrm>
        </p:spPr>
      </p:pic>
    </p:spTree>
    <p:extLst>
      <p:ext uri="{BB962C8B-B14F-4D97-AF65-F5344CB8AC3E}">
        <p14:creationId xmlns:p14="http://schemas.microsoft.com/office/powerpoint/2010/main" val="2223077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7086600" cy="4525963"/>
          </a:xfrm>
        </p:spPr>
        <p:txBody>
          <a:bodyPr/>
          <a:lstStyle/>
          <a:p>
            <a:pPr marL="0" indent="0" algn="ctr">
              <a:buNone/>
            </a:pPr>
            <a:r>
              <a:rPr lang="en-US" b="1" dirty="0">
                <a:solidFill>
                  <a:schemeClr val="bg1"/>
                </a:solidFill>
              </a:rPr>
              <a:t>VIDEO CLIP OF PETER’S DENIAL WILL BE PLAYED HERE</a:t>
            </a:r>
          </a:p>
        </p:txBody>
      </p:sp>
    </p:spTree>
    <p:extLst>
      <p:ext uri="{BB962C8B-B14F-4D97-AF65-F5344CB8AC3E}">
        <p14:creationId xmlns:p14="http://schemas.microsoft.com/office/powerpoint/2010/main" val="1648092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1" y="114302"/>
            <a:ext cx="8839200" cy="6629398"/>
          </a:xfrm>
        </p:spPr>
      </p:pic>
    </p:spTree>
    <p:extLst>
      <p:ext uri="{BB962C8B-B14F-4D97-AF65-F5344CB8AC3E}">
        <p14:creationId xmlns:p14="http://schemas.microsoft.com/office/powerpoint/2010/main" val="2456203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380</Words>
  <Application>Microsoft Office PowerPoint</Application>
  <PresentationFormat>On-screen Show (4:3)</PresentationFormat>
  <Paragraphs>16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PowerPoint Presentation</vt:lpstr>
      <vt:lpstr>The Life of Peter: A Summary in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Peter – Hear the evolution  of the rock </vt:lpstr>
      <vt:lpstr>PowerPoint Presentation</vt:lpstr>
      <vt:lpstr>PowerPoint Presentation</vt:lpstr>
      <vt:lpstr>PowerPoint Presentation</vt:lpstr>
      <vt:lpstr>PowerPoint Presentation</vt:lpstr>
      <vt:lpstr>Worship Question</vt:lpstr>
      <vt:lpstr>PowerPoint Presentation</vt:lpstr>
    </vt:vector>
  </TitlesOfParts>
  <Company>Brookwood Baptist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 Dempsey</dc:creator>
  <cp:lastModifiedBy>Stephen Rhea</cp:lastModifiedBy>
  <cp:revision>10</cp:revision>
  <dcterms:created xsi:type="dcterms:W3CDTF">2018-06-14T20:02:45Z</dcterms:created>
  <dcterms:modified xsi:type="dcterms:W3CDTF">2018-06-15T14:42:07Z</dcterms:modified>
</cp:coreProperties>
</file>