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7" r:id="rId5"/>
    <p:sldId id="260" r:id="rId6"/>
    <p:sldId id="264" r:id="rId7"/>
    <p:sldId id="265" r:id="rId8"/>
    <p:sldId id="266" r:id="rId9"/>
    <p:sldId id="262" r:id="rId10"/>
    <p:sldId id="267" r:id="rId11"/>
    <p:sldId id="268" r:id="rId12"/>
    <p:sldId id="269" r:id="rId13"/>
    <p:sldId id="270" r:id="rId14"/>
    <p:sldId id="271" r:id="rId15"/>
    <p:sldId id="263"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90" d="100"/>
          <a:sy n="90" d="100"/>
        </p:scale>
        <p:origin x="232"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1C03-1C58-6F47-9404-211235AC83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B76E7F-7E05-1E46-86F6-6C75822FA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D9A1DA-2B34-A94C-A5DB-00675D09BBE2}"/>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5" name="Footer Placeholder 4">
            <a:extLst>
              <a:ext uri="{FF2B5EF4-FFF2-40B4-BE49-F238E27FC236}">
                <a16:creationId xmlns:a16="http://schemas.microsoft.com/office/drawing/2014/main" id="{A300CB6B-2AF5-0E46-B93F-6186EDBA2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A34B3-9E35-C648-9CF4-E880848B8F63}"/>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3235982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DCED-E6DA-0F4E-BE38-A41C499026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1DF37E-4F06-C241-844D-27C8B039EB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33845-8ECE-AC4D-8B26-F5749D05307F}"/>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5" name="Footer Placeholder 4">
            <a:extLst>
              <a:ext uri="{FF2B5EF4-FFF2-40B4-BE49-F238E27FC236}">
                <a16:creationId xmlns:a16="http://schemas.microsoft.com/office/drawing/2014/main" id="{C1ECB4BF-15D8-AA4B-9C5C-90188340D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9CED1-4058-CB46-9E37-B271ABB84FBF}"/>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735009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A59B18-8C83-2041-A8A5-C08CBC18D9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F7D07D-FB74-5C48-9EE4-1DF2061A10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1A611-09FD-F940-AA49-F9B6C323E6BD}"/>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5" name="Footer Placeholder 4">
            <a:extLst>
              <a:ext uri="{FF2B5EF4-FFF2-40B4-BE49-F238E27FC236}">
                <a16:creationId xmlns:a16="http://schemas.microsoft.com/office/drawing/2014/main" id="{1760E8D7-149F-7342-B4C9-C44F9A09F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EC7F8-63BC-CC42-8986-A69D4FA891DA}"/>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2641000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75B7-0243-594A-909A-B3283F791C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E24A1C-8D3A-E743-9B60-FF65AC7D17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F9198F-8A00-8E48-9E2B-ACC2867DDE52}"/>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5" name="Footer Placeholder 4">
            <a:extLst>
              <a:ext uri="{FF2B5EF4-FFF2-40B4-BE49-F238E27FC236}">
                <a16:creationId xmlns:a16="http://schemas.microsoft.com/office/drawing/2014/main" id="{3C6C65BF-8DD4-CA4E-92B7-308567344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463F3-531C-5542-975D-D61960EA6618}"/>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3763378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A49C4-035F-E843-BB55-A321F5B762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738F3B-477F-DE4A-A702-EE6AE862C4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395C39-4C2F-C74F-8BCD-B766F56B020D}"/>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5" name="Footer Placeholder 4">
            <a:extLst>
              <a:ext uri="{FF2B5EF4-FFF2-40B4-BE49-F238E27FC236}">
                <a16:creationId xmlns:a16="http://schemas.microsoft.com/office/drawing/2014/main" id="{91D9A316-8A12-C74B-A1DD-DBACAF507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57611-3BF8-DD42-AE35-D29867A61D6D}"/>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3800026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FD4F-A3E0-FE45-89CA-0ADF1A3C3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4F6AB-08AC-4440-A478-1A0FD00330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DBF258-FEEE-D546-8112-BBE7CB8323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F2993C-8D49-304C-8D0A-5363C1846434}"/>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6" name="Footer Placeholder 5">
            <a:extLst>
              <a:ext uri="{FF2B5EF4-FFF2-40B4-BE49-F238E27FC236}">
                <a16:creationId xmlns:a16="http://schemas.microsoft.com/office/drawing/2014/main" id="{C37B0A32-CAE0-BF4D-A4F4-EBF866354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C1263-6BE2-2940-BCDE-D81BE1556BF6}"/>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2672126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579-03D6-D242-A046-C2A05C9CE3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A5C367-ED88-D640-9FC4-188A23DC9F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6B6C479-C4D4-0741-AA5F-C162EDB147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EA2A24-80DD-6E48-8F95-7C36F94B53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4B4D903-41D7-0E48-947B-9903D273B10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98CBDE-9DBA-DF4C-9F89-24BADD61FC3F}"/>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8" name="Footer Placeholder 7">
            <a:extLst>
              <a:ext uri="{FF2B5EF4-FFF2-40B4-BE49-F238E27FC236}">
                <a16:creationId xmlns:a16="http://schemas.microsoft.com/office/drawing/2014/main" id="{0EF8F727-F804-5146-B680-BE49B1B513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781903-53D7-FC4B-B7AB-601FE8CD68C8}"/>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31242755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BE34-CBB6-4143-B2DB-B42B5DEC38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08BACA-DC48-0249-8B3A-AAF27A91D247}"/>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4" name="Footer Placeholder 3">
            <a:extLst>
              <a:ext uri="{FF2B5EF4-FFF2-40B4-BE49-F238E27FC236}">
                <a16:creationId xmlns:a16="http://schemas.microsoft.com/office/drawing/2014/main" id="{4EA2C1E5-895B-8140-9B53-51261FBDC1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32027-BD28-0E44-92E7-031A639D89F1}"/>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356525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A03ED-CB3C-6B46-8A73-27D18BC988C1}"/>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3" name="Footer Placeholder 2">
            <a:extLst>
              <a:ext uri="{FF2B5EF4-FFF2-40B4-BE49-F238E27FC236}">
                <a16:creationId xmlns:a16="http://schemas.microsoft.com/office/drawing/2014/main" id="{BD36B15D-CD0B-B846-8868-624F36F7AC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AEE1B9-055F-6145-8F08-90B97E4DDA39}"/>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2886076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C1AB9-98C6-6A4B-88CB-F5ADA98DC0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A58A9E-3547-EB41-9EA8-5FAA4C848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B24491-11F3-6F47-8231-03C68093F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9D4534-F7CC-FF4C-9A60-7F91514E5A96}"/>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6" name="Footer Placeholder 5">
            <a:extLst>
              <a:ext uri="{FF2B5EF4-FFF2-40B4-BE49-F238E27FC236}">
                <a16:creationId xmlns:a16="http://schemas.microsoft.com/office/drawing/2014/main" id="{36D8B5DD-C216-8F4D-93B5-3813C808D9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03278-841A-4443-9AF3-FB3138CF3F6F}"/>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1906044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45B2-4231-5045-8A01-7AAA431CC9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AB26D7-76C5-1549-998D-C3041BCF73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44AA71-9F82-9147-A7D8-80433456D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13843F-6389-2C49-BD4E-DDDA01F23685}"/>
              </a:ext>
            </a:extLst>
          </p:cNvPr>
          <p:cNvSpPr>
            <a:spLocks noGrp="1"/>
          </p:cNvSpPr>
          <p:nvPr>
            <p:ph type="dt" sz="half" idx="10"/>
          </p:nvPr>
        </p:nvSpPr>
        <p:spPr/>
        <p:txBody>
          <a:bodyPr/>
          <a:lstStyle/>
          <a:p>
            <a:fld id="{75090ED4-BB40-8F44-BE18-5D97C586152A}" type="datetimeFigureOut">
              <a:rPr lang="en-US" smtClean="0"/>
              <a:t>4/19/19</a:t>
            </a:fld>
            <a:endParaRPr lang="en-US"/>
          </a:p>
        </p:txBody>
      </p:sp>
      <p:sp>
        <p:nvSpPr>
          <p:cNvPr id="6" name="Footer Placeholder 5">
            <a:extLst>
              <a:ext uri="{FF2B5EF4-FFF2-40B4-BE49-F238E27FC236}">
                <a16:creationId xmlns:a16="http://schemas.microsoft.com/office/drawing/2014/main" id="{542B8070-9B96-DF42-9457-B6D6C1A9F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78CC2-BFA6-5A4C-96FC-50E30342C06B}"/>
              </a:ext>
            </a:extLst>
          </p:cNvPr>
          <p:cNvSpPr>
            <a:spLocks noGrp="1"/>
          </p:cNvSpPr>
          <p:nvPr>
            <p:ph type="sldNum" sz="quarter" idx="12"/>
          </p:nvPr>
        </p:nvSpPr>
        <p:spPr/>
        <p:txBody>
          <a:bodyPr/>
          <a:lstStyle/>
          <a:p>
            <a:fld id="{717D9388-0A2F-0246-A3CB-B3139E38550C}" type="slidenum">
              <a:rPr lang="en-US" smtClean="0"/>
              <a:t>‹#›</a:t>
            </a:fld>
            <a:endParaRPr lang="en-US"/>
          </a:p>
        </p:txBody>
      </p:sp>
    </p:spTree>
    <p:extLst>
      <p:ext uri="{BB962C8B-B14F-4D97-AF65-F5344CB8AC3E}">
        <p14:creationId xmlns:p14="http://schemas.microsoft.com/office/powerpoint/2010/main" val="3873518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6D76C2-8C56-DC42-A63F-7CD4B06F4F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5C088F-4CDC-3743-ADD4-1E1D3CEF06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EDC5DD-BDE3-9B49-98BE-C7BFC6F91D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90ED4-BB40-8F44-BE18-5D97C586152A}" type="datetimeFigureOut">
              <a:rPr lang="en-US" smtClean="0"/>
              <a:t>4/19/19</a:t>
            </a:fld>
            <a:endParaRPr lang="en-US"/>
          </a:p>
        </p:txBody>
      </p:sp>
      <p:sp>
        <p:nvSpPr>
          <p:cNvPr id="5" name="Footer Placeholder 4">
            <a:extLst>
              <a:ext uri="{FF2B5EF4-FFF2-40B4-BE49-F238E27FC236}">
                <a16:creationId xmlns:a16="http://schemas.microsoft.com/office/drawing/2014/main" id="{B9C1DF0F-7B21-2D47-8539-47C5C9C5F2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AA0688-26EC-4B4F-8374-B6F8645710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D9388-0A2F-0246-A3CB-B3139E38550C}" type="slidenum">
              <a:rPr lang="en-US" smtClean="0"/>
              <a:t>‹#›</a:t>
            </a:fld>
            <a:endParaRPr lang="en-US"/>
          </a:p>
        </p:txBody>
      </p:sp>
    </p:spTree>
    <p:extLst>
      <p:ext uri="{BB962C8B-B14F-4D97-AF65-F5344CB8AC3E}">
        <p14:creationId xmlns:p14="http://schemas.microsoft.com/office/powerpoint/2010/main" val="349016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2C0D1-62C4-6D42-AA3E-C8942EECDA1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412D919-9D26-7F4C-8EA9-B7B0F2B7278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6564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D6B42-BFD6-CB46-9E4F-0574B2E330D4}"/>
              </a:ext>
            </a:extLst>
          </p:cNvPr>
          <p:cNvSpPr>
            <a:spLocks noGrp="1"/>
          </p:cNvSpPr>
          <p:nvPr>
            <p:ph type="title"/>
          </p:nvPr>
        </p:nvSpPr>
        <p:spPr>
          <a:xfrm>
            <a:off x="838200" y="1"/>
            <a:ext cx="10515600" cy="1357312"/>
          </a:xfrm>
        </p:spPr>
        <p:txBody>
          <a:bodyPr>
            <a:normAutofit/>
          </a:bodyPr>
          <a:lstStyle/>
          <a:p>
            <a:pPr algn="ctr"/>
            <a:r>
              <a:rPr lang="en-US" sz="6600" b="1" u="sng" dirty="0">
                <a:solidFill>
                  <a:schemeClr val="bg1"/>
                </a:solidFill>
              </a:rPr>
              <a:t>Mark 1:9-11</a:t>
            </a:r>
          </a:p>
        </p:txBody>
      </p:sp>
      <p:sp>
        <p:nvSpPr>
          <p:cNvPr id="3" name="Content Placeholder 2">
            <a:extLst>
              <a:ext uri="{FF2B5EF4-FFF2-40B4-BE49-F238E27FC236}">
                <a16:creationId xmlns:a16="http://schemas.microsoft.com/office/drawing/2014/main" id="{ECE04188-006D-5B4A-8278-D927B8CD068F}"/>
              </a:ext>
            </a:extLst>
          </p:cNvPr>
          <p:cNvSpPr>
            <a:spLocks noGrp="1"/>
          </p:cNvSpPr>
          <p:nvPr>
            <p:ph idx="1"/>
          </p:nvPr>
        </p:nvSpPr>
        <p:spPr>
          <a:xfrm>
            <a:off x="157163" y="1243012"/>
            <a:ext cx="11887199" cy="5457825"/>
          </a:xfrm>
        </p:spPr>
        <p:txBody>
          <a:bodyPr/>
          <a:lstStyle/>
          <a:p>
            <a:pPr marL="0" indent="0">
              <a:buNone/>
            </a:pPr>
            <a:r>
              <a:rPr lang="en-US" sz="4800" b="1" dirty="0">
                <a:solidFill>
                  <a:schemeClr val="bg1"/>
                </a:solidFill>
              </a:rPr>
              <a:t>One day Jesus came from Nazareth in Galilee, and John </a:t>
            </a:r>
            <a:r>
              <a:rPr lang="en-US" sz="4800" b="1" dirty="0">
                <a:solidFill>
                  <a:srgbClr val="FFEE8B"/>
                </a:solidFill>
              </a:rPr>
              <a:t>baptized</a:t>
            </a:r>
            <a:r>
              <a:rPr lang="en-US" sz="4800" b="1" dirty="0">
                <a:solidFill>
                  <a:schemeClr val="bg1"/>
                </a:solidFill>
              </a:rPr>
              <a:t> him in the Jordan River. As Jesus came up out of the water, he saw the heavens splitting apart and the Holy Spirit descending on him like a dove. And a voice from heaven said, “You are my dearly loved Son, and you bring me great joy.”</a:t>
            </a:r>
          </a:p>
          <a:p>
            <a:pPr marL="0" indent="0">
              <a:buNone/>
            </a:pPr>
            <a:endParaRPr lang="en-US" sz="4800" b="1"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888784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AB813-BA83-D548-9262-70DE56711D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6554B1-06BE-7048-A0CA-5409CC41AB8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16071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9BDF-557A-694E-AB2E-F9648BA155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ECAA7F-5138-F24A-A5EF-55AA93BC5963}"/>
              </a:ext>
            </a:extLst>
          </p:cNvPr>
          <p:cNvSpPr>
            <a:spLocks noGrp="1"/>
          </p:cNvSpPr>
          <p:nvPr>
            <p:ph idx="1"/>
          </p:nvPr>
        </p:nvSpPr>
        <p:spPr>
          <a:xfrm>
            <a:off x="838200" y="1571625"/>
            <a:ext cx="10515600" cy="4605338"/>
          </a:xfrm>
        </p:spPr>
        <p:txBody>
          <a:bodyPr>
            <a:normAutofit/>
          </a:bodyPr>
          <a:lstStyle/>
          <a:p>
            <a:pPr marL="0" indent="0" algn="ctr">
              <a:buNone/>
            </a:pPr>
            <a:r>
              <a:rPr lang="en-US" sz="8000" dirty="0">
                <a:solidFill>
                  <a:srgbClr val="FFEE8B"/>
                </a:solidFill>
                <a:latin typeface="Impact" panose="020B0806030902050204" pitchFamily="34" charset="0"/>
              </a:rPr>
              <a:t>The Temptation =</a:t>
            </a:r>
          </a:p>
          <a:p>
            <a:pPr marL="0" indent="0" algn="ctr">
              <a:buNone/>
            </a:pPr>
            <a:r>
              <a:rPr lang="en-US" sz="8000" i="1" dirty="0">
                <a:solidFill>
                  <a:srgbClr val="FFEE8B"/>
                </a:solidFill>
                <a:latin typeface="Impact" panose="020B0806030902050204" pitchFamily="34" charset="0"/>
              </a:rPr>
              <a:t>A shortcut to Kingship!</a:t>
            </a:r>
          </a:p>
        </p:txBody>
      </p:sp>
    </p:spTree>
    <p:extLst>
      <p:ext uri="{BB962C8B-B14F-4D97-AF65-F5344CB8AC3E}">
        <p14:creationId xmlns:p14="http://schemas.microsoft.com/office/powerpoint/2010/main" val="141199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D6E1-3D47-134A-B7BF-EA9AD17EDC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1C4407E-7227-C944-A737-E442923E3C43}"/>
              </a:ext>
            </a:extLst>
          </p:cNvPr>
          <p:cNvSpPr>
            <a:spLocks noGrp="1"/>
          </p:cNvSpPr>
          <p:nvPr>
            <p:ph idx="1"/>
          </p:nvPr>
        </p:nvSpPr>
        <p:spPr>
          <a:xfrm>
            <a:off x="100013" y="1825625"/>
            <a:ext cx="11987211" cy="4351338"/>
          </a:xfrm>
        </p:spPr>
        <p:txBody>
          <a:bodyPr>
            <a:normAutofit/>
          </a:bodyPr>
          <a:lstStyle/>
          <a:p>
            <a:pPr marL="0" indent="0" algn="ctr">
              <a:buNone/>
            </a:pPr>
            <a:r>
              <a:rPr lang="en-US" sz="7200" b="1" dirty="0">
                <a:solidFill>
                  <a:srgbClr val="FFFF00"/>
                </a:solidFill>
              </a:rPr>
              <a:t>2. Instead, He emptied Himself for us.</a:t>
            </a:r>
          </a:p>
        </p:txBody>
      </p:sp>
    </p:spTree>
    <p:extLst>
      <p:ext uri="{BB962C8B-B14F-4D97-AF65-F5344CB8AC3E}">
        <p14:creationId xmlns:p14="http://schemas.microsoft.com/office/powerpoint/2010/main" val="35232975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E767-32E1-E64E-B6FE-BFA1BCAAF731}"/>
              </a:ext>
            </a:extLst>
          </p:cNvPr>
          <p:cNvSpPr>
            <a:spLocks noGrp="1"/>
          </p:cNvSpPr>
          <p:nvPr>
            <p:ph type="title"/>
          </p:nvPr>
        </p:nvSpPr>
        <p:spPr/>
        <p:txBody>
          <a:bodyPr>
            <a:normAutofit/>
          </a:bodyPr>
          <a:lstStyle/>
          <a:p>
            <a:pPr algn="ctr"/>
            <a:r>
              <a:rPr lang="en-US" sz="8000" b="1" u="sng" dirty="0">
                <a:solidFill>
                  <a:schemeClr val="bg1"/>
                </a:solidFill>
              </a:rPr>
              <a:t>Philippians 1:6 (NIV)</a:t>
            </a:r>
          </a:p>
        </p:txBody>
      </p:sp>
      <p:sp>
        <p:nvSpPr>
          <p:cNvPr id="3" name="Content Placeholder 2">
            <a:extLst>
              <a:ext uri="{FF2B5EF4-FFF2-40B4-BE49-F238E27FC236}">
                <a16:creationId xmlns:a16="http://schemas.microsoft.com/office/drawing/2014/main" id="{1B7754EB-EC82-3E4C-A708-647ED2F28388}"/>
              </a:ext>
            </a:extLst>
          </p:cNvPr>
          <p:cNvSpPr>
            <a:spLocks noGrp="1"/>
          </p:cNvSpPr>
          <p:nvPr>
            <p:ph idx="1"/>
          </p:nvPr>
        </p:nvSpPr>
        <p:spPr>
          <a:xfrm>
            <a:off x="200025" y="1825625"/>
            <a:ext cx="11991975" cy="4351338"/>
          </a:xfrm>
        </p:spPr>
        <p:txBody>
          <a:bodyPr>
            <a:normAutofit/>
          </a:bodyPr>
          <a:lstStyle/>
          <a:p>
            <a:pPr marL="0" indent="0">
              <a:buNone/>
            </a:pPr>
            <a:r>
              <a:rPr lang="en-US" sz="6000" b="1" dirty="0">
                <a:solidFill>
                  <a:schemeClr val="bg1"/>
                </a:solidFill>
              </a:rPr>
              <a:t>Who, being in very nature God,</a:t>
            </a:r>
          </a:p>
          <a:p>
            <a:pPr marL="0" indent="0">
              <a:buNone/>
            </a:pPr>
            <a:r>
              <a:rPr lang="en-US" sz="6000" b="1" dirty="0">
                <a:solidFill>
                  <a:schemeClr val="bg1"/>
                </a:solidFill>
              </a:rPr>
              <a:t>    did not consider equality with God something to be </a:t>
            </a:r>
            <a:r>
              <a:rPr lang="en-US" sz="6000" b="1" dirty="0">
                <a:solidFill>
                  <a:srgbClr val="FFEE8B"/>
                </a:solidFill>
              </a:rPr>
              <a:t>used to his own advantage;</a:t>
            </a:r>
          </a:p>
        </p:txBody>
      </p:sp>
    </p:spTree>
    <p:extLst>
      <p:ext uri="{BB962C8B-B14F-4D97-AF65-F5344CB8AC3E}">
        <p14:creationId xmlns:p14="http://schemas.microsoft.com/office/powerpoint/2010/main" val="894240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BB29-27EF-A643-BC1B-B739C04E38A2}"/>
              </a:ext>
            </a:extLst>
          </p:cNvPr>
          <p:cNvSpPr>
            <a:spLocks noGrp="1"/>
          </p:cNvSpPr>
          <p:nvPr>
            <p:ph type="title"/>
          </p:nvPr>
        </p:nvSpPr>
        <p:spPr/>
        <p:txBody>
          <a:bodyPr>
            <a:normAutofit/>
          </a:bodyPr>
          <a:lstStyle/>
          <a:p>
            <a:pPr algn="ctr"/>
            <a:r>
              <a:rPr lang="en-US" sz="7200" b="1" u="sng" dirty="0">
                <a:solidFill>
                  <a:schemeClr val="bg1"/>
                </a:solidFill>
              </a:rPr>
              <a:t>Philippians 1:6 (NRSV)</a:t>
            </a:r>
          </a:p>
        </p:txBody>
      </p:sp>
      <p:sp>
        <p:nvSpPr>
          <p:cNvPr id="3" name="Content Placeholder 2">
            <a:extLst>
              <a:ext uri="{FF2B5EF4-FFF2-40B4-BE49-F238E27FC236}">
                <a16:creationId xmlns:a16="http://schemas.microsoft.com/office/drawing/2014/main" id="{20885722-86E7-A140-A31B-A17F1C5996FF}"/>
              </a:ext>
            </a:extLst>
          </p:cNvPr>
          <p:cNvSpPr>
            <a:spLocks noGrp="1"/>
          </p:cNvSpPr>
          <p:nvPr>
            <p:ph idx="1"/>
          </p:nvPr>
        </p:nvSpPr>
        <p:spPr>
          <a:xfrm>
            <a:off x="0" y="1825625"/>
            <a:ext cx="12192000" cy="4351338"/>
          </a:xfrm>
        </p:spPr>
        <p:txBody>
          <a:bodyPr/>
          <a:lstStyle/>
          <a:p>
            <a:pPr marL="0" indent="0">
              <a:buNone/>
            </a:pPr>
            <a:r>
              <a:rPr lang="en-US" dirty="0"/>
              <a:t> </a:t>
            </a:r>
            <a:r>
              <a:rPr lang="en-US" sz="5400" b="1" dirty="0">
                <a:solidFill>
                  <a:schemeClr val="bg1"/>
                </a:solidFill>
              </a:rPr>
              <a:t>who, though he was in the form of God,</a:t>
            </a:r>
          </a:p>
          <a:p>
            <a:pPr marL="0" indent="0">
              <a:buNone/>
            </a:pPr>
            <a:r>
              <a:rPr lang="en-US" sz="5400" b="1" dirty="0">
                <a:solidFill>
                  <a:schemeClr val="bg1"/>
                </a:solidFill>
              </a:rPr>
              <a:t>    did not regard </a:t>
            </a:r>
            <a:r>
              <a:rPr lang="en-US" sz="5400" b="1" dirty="0">
                <a:solidFill>
                  <a:srgbClr val="FFEE8B"/>
                </a:solidFill>
              </a:rPr>
              <a:t>equality</a:t>
            </a:r>
            <a:r>
              <a:rPr lang="en-US" sz="5400" b="1" dirty="0">
                <a:solidFill>
                  <a:schemeClr val="bg1"/>
                </a:solidFill>
              </a:rPr>
              <a:t> with God</a:t>
            </a:r>
          </a:p>
          <a:p>
            <a:pPr marL="0" indent="0">
              <a:buNone/>
            </a:pPr>
            <a:r>
              <a:rPr lang="en-US" sz="5400" b="1" dirty="0">
                <a:solidFill>
                  <a:schemeClr val="bg1"/>
                </a:solidFill>
              </a:rPr>
              <a:t>    </a:t>
            </a:r>
            <a:r>
              <a:rPr lang="en-US" sz="5400" b="1" dirty="0">
                <a:solidFill>
                  <a:srgbClr val="FFEE8B"/>
                </a:solidFill>
              </a:rPr>
              <a:t>as something to be exploited…</a:t>
            </a:r>
          </a:p>
        </p:txBody>
      </p:sp>
    </p:spTree>
    <p:extLst>
      <p:ext uri="{BB962C8B-B14F-4D97-AF65-F5344CB8AC3E}">
        <p14:creationId xmlns:p14="http://schemas.microsoft.com/office/powerpoint/2010/main" val="2323298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E3D0-A1AA-4440-BCF3-1DB679ED8939}"/>
              </a:ext>
            </a:extLst>
          </p:cNvPr>
          <p:cNvSpPr>
            <a:spLocks noGrp="1"/>
          </p:cNvSpPr>
          <p:nvPr>
            <p:ph type="title"/>
          </p:nvPr>
        </p:nvSpPr>
        <p:spPr/>
        <p:txBody>
          <a:bodyPr>
            <a:normAutofit/>
          </a:bodyPr>
          <a:lstStyle/>
          <a:p>
            <a:pPr algn="ctr"/>
            <a:r>
              <a:rPr lang="en-US" sz="8800" b="1" u="sng" dirty="0">
                <a:solidFill>
                  <a:schemeClr val="bg1"/>
                </a:solidFill>
              </a:rPr>
              <a:t>Verse 7</a:t>
            </a:r>
          </a:p>
        </p:txBody>
      </p:sp>
      <p:sp>
        <p:nvSpPr>
          <p:cNvPr id="3" name="Content Placeholder 2">
            <a:extLst>
              <a:ext uri="{FF2B5EF4-FFF2-40B4-BE49-F238E27FC236}">
                <a16:creationId xmlns:a16="http://schemas.microsoft.com/office/drawing/2014/main" id="{E52FE879-8391-4442-BF84-2D311C05A0A0}"/>
              </a:ext>
            </a:extLst>
          </p:cNvPr>
          <p:cNvSpPr>
            <a:spLocks noGrp="1"/>
          </p:cNvSpPr>
          <p:nvPr>
            <p:ph idx="1"/>
          </p:nvPr>
        </p:nvSpPr>
        <p:spPr>
          <a:xfrm>
            <a:off x="242888" y="1825625"/>
            <a:ext cx="11110912" cy="4351338"/>
          </a:xfrm>
        </p:spPr>
        <p:txBody>
          <a:bodyPr>
            <a:normAutofit/>
          </a:bodyPr>
          <a:lstStyle/>
          <a:p>
            <a:pPr marL="0" indent="0">
              <a:buNone/>
            </a:pPr>
            <a:r>
              <a:rPr lang="en-US" sz="6000" b="1" dirty="0">
                <a:solidFill>
                  <a:schemeClr val="bg1"/>
                </a:solidFill>
              </a:rPr>
              <a:t>…but </a:t>
            </a:r>
            <a:r>
              <a:rPr lang="en-US" sz="6000" b="1" dirty="0">
                <a:solidFill>
                  <a:srgbClr val="FFEE8B"/>
                </a:solidFill>
              </a:rPr>
              <a:t>emptied himself</a:t>
            </a:r>
            <a:r>
              <a:rPr lang="en-US" sz="6000" b="1" dirty="0">
                <a:solidFill>
                  <a:schemeClr val="bg1"/>
                </a:solidFill>
              </a:rPr>
              <a:t>,</a:t>
            </a:r>
          </a:p>
          <a:p>
            <a:pPr marL="0" indent="0">
              <a:buNone/>
            </a:pPr>
            <a:r>
              <a:rPr lang="en-US" sz="6000" b="1" dirty="0">
                <a:solidFill>
                  <a:schemeClr val="bg1"/>
                </a:solidFill>
              </a:rPr>
              <a:t>    taking the form of a slave,</a:t>
            </a:r>
          </a:p>
          <a:p>
            <a:pPr marL="0" indent="0">
              <a:buNone/>
            </a:pPr>
            <a:r>
              <a:rPr lang="en-US" sz="6000" b="1" dirty="0">
                <a:solidFill>
                  <a:schemeClr val="bg1"/>
                </a:solidFill>
              </a:rPr>
              <a:t>    being born in human likeness.</a:t>
            </a:r>
          </a:p>
          <a:p>
            <a:pPr marL="0" indent="0">
              <a:buNone/>
            </a:pPr>
            <a:r>
              <a:rPr lang="en-US" sz="6000" b="1" dirty="0">
                <a:solidFill>
                  <a:schemeClr val="bg1"/>
                </a:solidFill>
              </a:rPr>
              <a:t>And being found in human form…</a:t>
            </a:r>
          </a:p>
        </p:txBody>
      </p:sp>
    </p:spTree>
    <p:extLst>
      <p:ext uri="{BB962C8B-B14F-4D97-AF65-F5344CB8AC3E}">
        <p14:creationId xmlns:p14="http://schemas.microsoft.com/office/powerpoint/2010/main" val="2781751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58F8-5E8A-C84F-91FA-A7EC6659156F}"/>
              </a:ext>
            </a:extLst>
          </p:cNvPr>
          <p:cNvSpPr>
            <a:spLocks noGrp="1"/>
          </p:cNvSpPr>
          <p:nvPr>
            <p:ph type="title"/>
          </p:nvPr>
        </p:nvSpPr>
        <p:spPr>
          <a:xfrm>
            <a:off x="1" y="193675"/>
            <a:ext cx="12192000" cy="1392237"/>
          </a:xfrm>
        </p:spPr>
        <p:txBody>
          <a:bodyPr>
            <a:noAutofit/>
          </a:bodyPr>
          <a:lstStyle/>
          <a:p>
            <a:pPr algn="ctr"/>
            <a:r>
              <a:rPr lang="en-US" sz="6600" b="1" u="sng" dirty="0">
                <a:solidFill>
                  <a:schemeClr val="bg1"/>
                </a:solidFill>
              </a:rPr>
              <a:t>Verses 6-7 </a:t>
            </a:r>
            <a:br>
              <a:rPr lang="en-US" sz="6600" b="1" u="sng" dirty="0">
                <a:solidFill>
                  <a:schemeClr val="bg1"/>
                </a:solidFill>
              </a:rPr>
            </a:br>
            <a:r>
              <a:rPr lang="en-US" sz="6600" b="1" u="sng" dirty="0">
                <a:solidFill>
                  <a:schemeClr val="bg1"/>
                </a:solidFill>
              </a:rPr>
              <a:t>(J.B. Phillips New Testament)</a:t>
            </a:r>
          </a:p>
        </p:txBody>
      </p:sp>
      <p:sp>
        <p:nvSpPr>
          <p:cNvPr id="3" name="Content Placeholder 2">
            <a:extLst>
              <a:ext uri="{FF2B5EF4-FFF2-40B4-BE49-F238E27FC236}">
                <a16:creationId xmlns:a16="http://schemas.microsoft.com/office/drawing/2014/main" id="{AA8E6408-8363-6046-B4E7-11C2B74FFC2B}"/>
              </a:ext>
            </a:extLst>
          </p:cNvPr>
          <p:cNvSpPr>
            <a:spLocks noGrp="1"/>
          </p:cNvSpPr>
          <p:nvPr>
            <p:ph idx="1"/>
          </p:nvPr>
        </p:nvSpPr>
        <p:spPr>
          <a:xfrm>
            <a:off x="1" y="1971675"/>
            <a:ext cx="12030074" cy="4686300"/>
          </a:xfrm>
        </p:spPr>
        <p:txBody>
          <a:bodyPr>
            <a:normAutofit lnSpcReduction="10000"/>
          </a:bodyPr>
          <a:lstStyle/>
          <a:p>
            <a:pPr marL="0" indent="0">
              <a:buNone/>
            </a:pPr>
            <a:r>
              <a:rPr lang="en-US" sz="6000" b="1" dirty="0">
                <a:solidFill>
                  <a:schemeClr val="bg1"/>
                </a:solidFill>
              </a:rPr>
              <a:t>For he, who had always been God by nature, </a:t>
            </a:r>
            <a:r>
              <a:rPr lang="en-US" sz="6000" b="1" dirty="0">
                <a:solidFill>
                  <a:srgbClr val="FFEE8B"/>
                </a:solidFill>
              </a:rPr>
              <a:t>did not cling to his prerogatives</a:t>
            </a:r>
            <a:r>
              <a:rPr lang="en-US" sz="6000" b="1" dirty="0">
                <a:solidFill>
                  <a:schemeClr val="bg1"/>
                </a:solidFill>
              </a:rPr>
              <a:t> as God’s equal, but </a:t>
            </a:r>
            <a:r>
              <a:rPr lang="en-US" sz="6000" b="1" dirty="0">
                <a:solidFill>
                  <a:srgbClr val="FFEE8B"/>
                </a:solidFill>
              </a:rPr>
              <a:t>stripped himself of all privilege </a:t>
            </a:r>
            <a:r>
              <a:rPr lang="en-US" sz="6000" b="1" dirty="0">
                <a:solidFill>
                  <a:schemeClr val="bg1"/>
                </a:solidFill>
              </a:rPr>
              <a:t>by consenting to be a slave by nature and being born as mortal man.</a:t>
            </a:r>
          </a:p>
        </p:txBody>
      </p:sp>
    </p:spTree>
    <p:extLst>
      <p:ext uri="{BB962C8B-B14F-4D97-AF65-F5344CB8AC3E}">
        <p14:creationId xmlns:p14="http://schemas.microsoft.com/office/powerpoint/2010/main" val="2997463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035F-73DA-284A-8461-7FB9F8FAA18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B265D98-9F7A-0B43-9221-71952E23070C}"/>
              </a:ext>
            </a:extLst>
          </p:cNvPr>
          <p:cNvSpPr>
            <a:spLocks noGrp="1"/>
          </p:cNvSpPr>
          <p:nvPr>
            <p:ph idx="1"/>
          </p:nvPr>
        </p:nvSpPr>
        <p:spPr>
          <a:xfrm>
            <a:off x="300037" y="1825625"/>
            <a:ext cx="11615737" cy="4351338"/>
          </a:xfrm>
        </p:spPr>
        <p:txBody>
          <a:bodyPr>
            <a:normAutofit/>
          </a:bodyPr>
          <a:lstStyle/>
          <a:p>
            <a:pPr marL="0" indent="0" algn="ctr">
              <a:buNone/>
            </a:pPr>
            <a:r>
              <a:rPr lang="en-US" sz="8800" b="1" dirty="0">
                <a:solidFill>
                  <a:srgbClr val="FFFF00"/>
                </a:solidFill>
              </a:rPr>
              <a:t>3. By His self-emptying, </a:t>
            </a:r>
          </a:p>
          <a:p>
            <a:pPr marL="0" indent="0" algn="ctr">
              <a:buNone/>
            </a:pPr>
            <a:r>
              <a:rPr lang="en-US" sz="8800" b="1" dirty="0">
                <a:solidFill>
                  <a:srgbClr val="FFFF00"/>
                </a:solidFill>
              </a:rPr>
              <a:t>He left an empty tomb.</a:t>
            </a:r>
          </a:p>
        </p:txBody>
      </p:sp>
    </p:spTree>
    <p:extLst>
      <p:ext uri="{BB962C8B-B14F-4D97-AF65-F5344CB8AC3E}">
        <p14:creationId xmlns:p14="http://schemas.microsoft.com/office/powerpoint/2010/main" val="1436477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48D2-003C-214A-9889-140EC2501F20}"/>
              </a:ext>
            </a:extLst>
          </p:cNvPr>
          <p:cNvSpPr>
            <a:spLocks noGrp="1"/>
          </p:cNvSpPr>
          <p:nvPr>
            <p:ph type="title"/>
          </p:nvPr>
        </p:nvSpPr>
        <p:spPr>
          <a:xfrm>
            <a:off x="838200" y="1"/>
            <a:ext cx="10515600" cy="1057274"/>
          </a:xfrm>
        </p:spPr>
        <p:txBody>
          <a:bodyPr>
            <a:normAutofit/>
          </a:bodyPr>
          <a:lstStyle/>
          <a:p>
            <a:pPr algn="ctr"/>
            <a:r>
              <a:rPr lang="en-US" sz="6600" b="1" u="sng" dirty="0">
                <a:solidFill>
                  <a:schemeClr val="bg1"/>
                </a:solidFill>
              </a:rPr>
              <a:t>Mark 16:5-7</a:t>
            </a:r>
          </a:p>
        </p:txBody>
      </p:sp>
      <p:sp>
        <p:nvSpPr>
          <p:cNvPr id="3" name="Content Placeholder 2">
            <a:extLst>
              <a:ext uri="{FF2B5EF4-FFF2-40B4-BE49-F238E27FC236}">
                <a16:creationId xmlns:a16="http://schemas.microsoft.com/office/drawing/2014/main" id="{95DF427D-7405-2247-A19B-1A35AB14DF84}"/>
              </a:ext>
            </a:extLst>
          </p:cNvPr>
          <p:cNvSpPr>
            <a:spLocks noGrp="1"/>
          </p:cNvSpPr>
          <p:nvPr>
            <p:ph idx="1"/>
          </p:nvPr>
        </p:nvSpPr>
        <p:spPr>
          <a:xfrm>
            <a:off x="214313" y="1057276"/>
            <a:ext cx="11744325" cy="5572124"/>
          </a:xfrm>
        </p:spPr>
        <p:txBody>
          <a:bodyPr>
            <a:normAutofit lnSpcReduction="10000"/>
          </a:bodyPr>
          <a:lstStyle/>
          <a:p>
            <a:pPr marL="0" indent="0">
              <a:buNone/>
            </a:pPr>
            <a:r>
              <a:rPr lang="en-US" sz="4400" b="1" dirty="0">
                <a:solidFill>
                  <a:schemeClr val="bg1"/>
                </a:solidFill>
              </a:rPr>
              <a:t>When they entered the tomb, they saw a young man clothed in a white robe sitting on the right side. The women were shocked, but the angel said, “Don’t be alarmed. You are looking for Jesus of Nazareth, who was crucified. He isn’t here! He is risen from the dead! Look, this is where they laid his body. Now go and tell his disciples, including Peter, that Jesus is going ahead of you to Galilee. You will see him there, just as he told you before he died.”</a:t>
            </a:r>
          </a:p>
          <a:p>
            <a:pPr marL="0" indent="0">
              <a:buNone/>
            </a:pPr>
            <a:endParaRPr lang="en-US" sz="4000" b="1" dirty="0">
              <a:solidFill>
                <a:schemeClr val="bg1"/>
              </a:solidFill>
            </a:endParaRPr>
          </a:p>
          <a:p>
            <a:pPr marL="0" indent="0">
              <a:buNone/>
            </a:pPr>
            <a:endParaRPr lang="en-US" dirty="0"/>
          </a:p>
        </p:txBody>
      </p:sp>
    </p:spTree>
    <p:extLst>
      <p:ext uri="{BB962C8B-B14F-4D97-AF65-F5344CB8AC3E}">
        <p14:creationId xmlns:p14="http://schemas.microsoft.com/office/powerpoint/2010/main" val="562155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2CA8-81F4-E84F-8014-7A6365C12A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295B39-6E38-AF44-9B6D-E8E379A320B4}"/>
              </a:ext>
            </a:extLst>
          </p:cNvPr>
          <p:cNvSpPr>
            <a:spLocks noGrp="1"/>
          </p:cNvSpPr>
          <p:nvPr>
            <p:ph idx="1"/>
          </p:nvPr>
        </p:nvSpPr>
        <p:spPr>
          <a:xfrm>
            <a:off x="171450" y="0"/>
            <a:ext cx="11901488" cy="6857999"/>
          </a:xfrm>
        </p:spPr>
        <p:txBody>
          <a:bodyPr>
            <a:normAutofit fontScale="92500"/>
          </a:bodyPr>
          <a:lstStyle/>
          <a:p>
            <a:pPr marL="0" indent="0" algn="ctr">
              <a:buNone/>
            </a:pPr>
            <a:r>
              <a:rPr lang="en-US" sz="8000" b="1" u="sng" dirty="0">
                <a:solidFill>
                  <a:srgbClr val="FFEE8B"/>
                </a:solidFill>
              </a:rPr>
              <a:t>Translating Mark </a:t>
            </a:r>
          </a:p>
          <a:p>
            <a:pPr marL="0" indent="0" algn="ctr">
              <a:buNone/>
            </a:pPr>
            <a:r>
              <a:rPr lang="en-US" sz="8000" b="1" u="sng" dirty="0">
                <a:solidFill>
                  <a:srgbClr val="FFEE8B"/>
                </a:solidFill>
              </a:rPr>
              <a:t>for the </a:t>
            </a:r>
            <a:r>
              <a:rPr lang="en-US" sz="8000" b="1" u="sng" dirty="0" err="1">
                <a:solidFill>
                  <a:srgbClr val="FFEE8B"/>
                </a:solidFill>
              </a:rPr>
              <a:t>Majera</a:t>
            </a:r>
            <a:endParaRPr lang="en-US" sz="8000" b="1" u="sng" dirty="0">
              <a:solidFill>
                <a:srgbClr val="FFEE8B"/>
              </a:solidFill>
            </a:endParaRPr>
          </a:p>
          <a:p>
            <a:r>
              <a:rPr lang="en-US" sz="8000" b="1" dirty="0">
                <a:solidFill>
                  <a:srgbClr val="FFFF00"/>
                </a:solidFill>
              </a:rPr>
              <a:t>Verses sold:                  559</a:t>
            </a:r>
          </a:p>
          <a:p>
            <a:r>
              <a:rPr lang="en-US" sz="8000" b="1" dirty="0">
                <a:solidFill>
                  <a:srgbClr val="FFFF00"/>
                </a:solidFill>
              </a:rPr>
              <a:t>Chapters completed:  10</a:t>
            </a:r>
          </a:p>
          <a:p>
            <a:r>
              <a:rPr lang="en-US" sz="8000" b="1" dirty="0">
                <a:solidFill>
                  <a:srgbClr val="FFFF00"/>
                </a:solidFill>
              </a:rPr>
              <a:t>Remaining verses:       119</a:t>
            </a:r>
          </a:p>
          <a:p>
            <a:r>
              <a:rPr lang="en-US" sz="8000" b="1" dirty="0">
                <a:solidFill>
                  <a:srgbClr val="FFFF00"/>
                </a:solidFill>
              </a:rPr>
              <a:t>$25 per verse – </a:t>
            </a:r>
            <a:r>
              <a:rPr lang="en-US" sz="8000" b="1" i="1" dirty="0">
                <a:solidFill>
                  <a:srgbClr val="FFFF00"/>
                </a:solidFill>
              </a:rPr>
              <a:t>As you leave!</a:t>
            </a:r>
            <a:endParaRPr lang="en-US" sz="8000" b="1" dirty="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1733095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99F35-A2D7-E44D-9CA6-174545D9F0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917DA8-356A-0246-AFC8-977BFFAEE08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24912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0998-0D61-AA46-82E7-A5A6F0DDC5C2}"/>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C73FC2F4-873B-3D46-A521-9EEAAAA7896C}"/>
              </a:ext>
            </a:extLst>
          </p:cNvPr>
          <p:cNvPicPr>
            <a:picLocks noGrp="1" noChangeAspect="1"/>
          </p:cNvPicPr>
          <p:nvPr>
            <p:ph idx="1"/>
          </p:nvPr>
        </p:nvPicPr>
        <p:blipFill>
          <a:blip r:embed="rId2"/>
          <a:stretch>
            <a:fillRect/>
          </a:stretch>
        </p:blipFill>
        <p:spPr>
          <a:xfrm>
            <a:off x="128590" y="122238"/>
            <a:ext cx="3271836" cy="4278313"/>
          </a:xfrm>
        </p:spPr>
      </p:pic>
      <p:sp>
        <p:nvSpPr>
          <p:cNvPr id="6" name="Rectangle 5">
            <a:extLst>
              <a:ext uri="{FF2B5EF4-FFF2-40B4-BE49-F238E27FC236}">
                <a16:creationId xmlns:a16="http://schemas.microsoft.com/office/drawing/2014/main" id="{E75AEB9E-7863-DB4C-90FB-9144E7343E38}"/>
              </a:ext>
            </a:extLst>
          </p:cNvPr>
          <p:cNvSpPr/>
          <p:nvPr/>
        </p:nvSpPr>
        <p:spPr>
          <a:xfrm>
            <a:off x="3400427" y="122238"/>
            <a:ext cx="8791573" cy="6863417"/>
          </a:xfrm>
          <a:prstGeom prst="rect">
            <a:avLst/>
          </a:prstGeom>
        </p:spPr>
        <p:txBody>
          <a:bodyPr wrap="square">
            <a:spAutoFit/>
          </a:bodyPr>
          <a:lstStyle/>
          <a:p>
            <a:r>
              <a:rPr lang="en-US" sz="6600" b="1" dirty="0">
                <a:solidFill>
                  <a:srgbClr val="FFFF00"/>
                </a:solidFill>
              </a:rPr>
              <a:t>“Men and women disbelieve the Easter story not because of the evidence, but in spite of it. To spurn the evidence is to spite one’s self.” </a:t>
            </a:r>
          </a:p>
          <a:p>
            <a:r>
              <a:rPr lang="en-US" sz="4400" b="1" dirty="0">
                <a:solidFill>
                  <a:srgbClr val="FFFF00"/>
                </a:solidFill>
              </a:rPr>
              <a:t>            </a:t>
            </a:r>
          </a:p>
        </p:txBody>
      </p:sp>
    </p:spTree>
    <p:extLst>
      <p:ext uri="{BB962C8B-B14F-4D97-AF65-F5344CB8AC3E}">
        <p14:creationId xmlns:p14="http://schemas.microsoft.com/office/powerpoint/2010/main" val="1787443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8471-581A-AD44-A3F3-5D6D00742B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F9DF84A-5440-094D-B8AA-BD6F50FB05E5}"/>
              </a:ext>
            </a:extLst>
          </p:cNvPr>
          <p:cNvSpPr>
            <a:spLocks noGrp="1"/>
          </p:cNvSpPr>
          <p:nvPr>
            <p:ph idx="1"/>
          </p:nvPr>
        </p:nvSpPr>
        <p:spPr>
          <a:xfrm>
            <a:off x="171450" y="1000124"/>
            <a:ext cx="12020550" cy="5857875"/>
          </a:xfrm>
        </p:spPr>
        <p:txBody>
          <a:bodyPr>
            <a:normAutofit lnSpcReduction="10000"/>
          </a:bodyPr>
          <a:lstStyle/>
          <a:p>
            <a:pPr marL="0" indent="0" algn="ctr">
              <a:buNone/>
            </a:pPr>
            <a:r>
              <a:rPr lang="en-US" sz="9600" b="1" dirty="0">
                <a:solidFill>
                  <a:srgbClr val="FFEE8B"/>
                </a:solidFill>
              </a:rPr>
              <a:t>“The Empty Christ </a:t>
            </a:r>
          </a:p>
          <a:p>
            <a:pPr marL="0" indent="0" algn="ctr">
              <a:buNone/>
            </a:pPr>
            <a:r>
              <a:rPr lang="en-US" sz="9600" b="1" dirty="0">
                <a:solidFill>
                  <a:srgbClr val="FFEE8B"/>
                </a:solidFill>
              </a:rPr>
              <a:t>and the Empty Tomb”</a:t>
            </a:r>
          </a:p>
          <a:p>
            <a:pPr marL="0" indent="0">
              <a:buNone/>
            </a:pPr>
            <a:r>
              <a:rPr lang="en-US" sz="8000" b="1" dirty="0">
                <a:solidFill>
                  <a:srgbClr val="FFEE8B"/>
                </a:solidFill>
              </a:rPr>
              <a:t>Destination: Jesus </a:t>
            </a:r>
            <a:r>
              <a:rPr lang="en-US" sz="8000" b="1" dirty="0">
                <a:solidFill>
                  <a:srgbClr val="FFFF00"/>
                </a:solidFill>
              </a:rPr>
              <a:t>emptied Himself</a:t>
            </a:r>
            <a:r>
              <a:rPr lang="en-US" sz="8000" b="1" dirty="0">
                <a:solidFill>
                  <a:srgbClr val="FFEE8B"/>
                </a:solidFill>
              </a:rPr>
              <a:t> so that we can celebrate the </a:t>
            </a:r>
            <a:r>
              <a:rPr lang="en-US" sz="8000" b="1" dirty="0">
                <a:solidFill>
                  <a:srgbClr val="FFFF00"/>
                </a:solidFill>
              </a:rPr>
              <a:t>empty tomb</a:t>
            </a:r>
            <a:r>
              <a:rPr lang="en-US" sz="8000" b="1" dirty="0">
                <a:solidFill>
                  <a:srgbClr val="FFEE8B"/>
                </a:solidFill>
              </a:rPr>
              <a:t>.</a:t>
            </a:r>
          </a:p>
        </p:txBody>
      </p:sp>
    </p:spTree>
    <p:extLst>
      <p:ext uri="{BB962C8B-B14F-4D97-AF65-F5344CB8AC3E}">
        <p14:creationId xmlns:p14="http://schemas.microsoft.com/office/powerpoint/2010/main" val="16347724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A703-ED86-B941-90C1-40F75BD532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578B81-65B2-514D-876C-114EA1ECC055}"/>
              </a:ext>
            </a:extLst>
          </p:cNvPr>
          <p:cNvSpPr>
            <a:spLocks noGrp="1"/>
          </p:cNvSpPr>
          <p:nvPr>
            <p:ph idx="1"/>
          </p:nvPr>
        </p:nvSpPr>
        <p:spPr>
          <a:xfrm>
            <a:off x="242888" y="365124"/>
            <a:ext cx="11830050" cy="6207125"/>
          </a:xfrm>
        </p:spPr>
        <p:txBody>
          <a:bodyPr>
            <a:normAutofit fontScale="92500" lnSpcReduction="10000"/>
          </a:bodyPr>
          <a:lstStyle/>
          <a:p>
            <a:pPr marL="0" indent="0">
              <a:buNone/>
            </a:pPr>
            <a:r>
              <a:rPr lang="en-US" sz="6000" b="1" dirty="0">
                <a:solidFill>
                  <a:schemeClr val="bg1"/>
                </a:solidFill>
              </a:rPr>
              <a:t>5 In your relationships with one another, have the same mindset as Christ Jesus:</a:t>
            </a:r>
          </a:p>
          <a:p>
            <a:pPr marL="0" indent="0">
              <a:buNone/>
            </a:pPr>
            <a:endParaRPr lang="en-US" sz="6000" b="1" dirty="0">
              <a:solidFill>
                <a:schemeClr val="bg1"/>
              </a:solidFill>
            </a:endParaRPr>
          </a:p>
          <a:p>
            <a:pPr marL="0" indent="0">
              <a:buNone/>
            </a:pPr>
            <a:r>
              <a:rPr lang="en-US" sz="6000" b="1" dirty="0">
                <a:solidFill>
                  <a:schemeClr val="bg1"/>
                </a:solidFill>
              </a:rPr>
              <a:t>6 </a:t>
            </a:r>
            <a:r>
              <a:rPr lang="en-US" sz="6000" b="1" dirty="0">
                <a:solidFill>
                  <a:srgbClr val="FFEE8B"/>
                </a:solidFill>
              </a:rPr>
              <a:t>Who, being in very nature God,</a:t>
            </a:r>
          </a:p>
          <a:p>
            <a:pPr marL="0" indent="0">
              <a:buNone/>
            </a:pPr>
            <a:r>
              <a:rPr lang="en-US" sz="6000" b="1" dirty="0">
                <a:solidFill>
                  <a:srgbClr val="FFEE8B"/>
                </a:solidFill>
              </a:rPr>
              <a:t>    did not consider </a:t>
            </a:r>
            <a:r>
              <a:rPr lang="en-US" sz="6000" b="1" u="sng" dirty="0">
                <a:solidFill>
                  <a:srgbClr val="FFEE8B"/>
                </a:solidFill>
              </a:rPr>
              <a:t>equality with God </a:t>
            </a:r>
            <a:r>
              <a:rPr lang="en-US" sz="6000" b="1" dirty="0">
                <a:solidFill>
                  <a:srgbClr val="FFEE8B"/>
                </a:solidFill>
              </a:rPr>
              <a:t>something to be </a:t>
            </a:r>
            <a:r>
              <a:rPr lang="en-US" sz="6000" b="1" u="sng" dirty="0">
                <a:solidFill>
                  <a:srgbClr val="FFEE8B"/>
                </a:solidFill>
              </a:rPr>
              <a:t>used to his own advantage;</a:t>
            </a:r>
          </a:p>
        </p:txBody>
      </p:sp>
    </p:spTree>
    <p:extLst>
      <p:ext uri="{BB962C8B-B14F-4D97-AF65-F5344CB8AC3E}">
        <p14:creationId xmlns:p14="http://schemas.microsoft.com/office/powerpoint/2010/main" val="13842421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9365-A522-AA4A-87D1-DA388042D6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822291-79BE-1946-8B50-9D27EAD39B2F}"/>
              </a:ext>
            </a:extLst>
          </p:cNvPr>
          <p:cNvSpPr>
            <a:spLocks noGrp="1"/>
          </p:cNvSpPr>
          <p:nvPr>
            <p:ph idx="1"/>
          </p:nvPr>
        </p:nvSpPr>
        <p:spPr>
          <a:xfrm>
            <a:off x="-1" y="365125"/>
            <a:ext cx="12358689" cy="6307138"/>
          </a:xfrm>
        </p:spPr>
        <p:txBody>
          <a:bodyPr>
            <a:normAutofit/>
          </a:bodyPr>
          <a:lstStyle/>
          <a:p>
            <a:pPr marL="0" indent="0">
              <a:buNone/>
            </a:pPr>
            <a:r>
              <a:rPr lang="en-US" sz="5400" b="1" dirty="0">
                <a:solidFill>
                  <a:schemeClr val="bg1"/>
                </a:solidFill>
              </a:rPr>
              <a:t>7 rather, </a:t>
            </a:r>
            <a:r>
              <a:rPr lang="en-US" sz="5400" b="1" u="sng" dirty="0">
                <a:solidFill>
                  <a:schemeClr val="bg1"/>
                </a:solidFill>
              </a:rPr>
              <a:t>he emptied himself</a:t>
            </a:r>
            <a:r>
              <a:rPr lang="en-US" sz="5400" b="1" dirty="0">
                <a:solidFill>
                  <a:schemeClr val="bg1"/>
                </a:solidFill>
              </a:rPr>
              <a:t>,</a:t>
            </a:r>
          </a:p>
          <a:p>
            <a:pPr marL="0" indent="0">
              <a:buNone/>
            </a:pPr>
            <a:r>
              <a:rPr lang="en-US" sz="5400" b="1" dirty="0">
                <a:solidFill>
                  <a:schemeClr val="bg1"/>
                </a:solidFill>
              </a:rPr>
              <a:t>    </a:t>
            </a:r>
            <a:r>
              <a:rPr lang="en-US" sz="5400" b="1" dirty="0">
                <a:solidFill>
                  <a:srgbClr val="FFEE8B"/>
                </a:solidFill>
              </a:rPr>
              <a:t>taking the very nature of a servant,</a:t>
            </a:r>
          </a:p>
          <a:p>
            <a:pPr marL="0" indent="0">
              <a:buNone/>
            </a:pPr>
            <a:r>
              <a:rPr lang="en-US" sz="5400" b="1" dirty="0">
                <a:solidFill>
                  <a:srgbClr val="FFEE8B"/>
                </a:solidFill>
              </a:rPr>
              <a:t>    being made in human likeness.</a:t>
            </a:r>
          </a:p>
          <a:p>
            <a:pPr marL="0" indent="0">
              <a:buNone/>
            </a:pPr>
            <a:r>
              <a:rPr lang="en-US" sz="5400" b="1" dirty="0">
                <a:solidFill>
                  <a:schemeClr val="bg1"/>
                </a:solidFill>
              </a:rPr>
              <a:t>8 And being found in appearance as a man</a:t>
            </a:r>
          </a:p>
          <a:p>
            <a:pPr marL="0" indent="0">
              <a:buNone/>
            </a:pPr>
            <a:r>
              <a:rPr lang="en-US" sz="5400" b="1" dirty="0">
                <a:solidFill>
                  <a:schemeClr val="bg1"/>
                </a:solidFill>
              </a:rPr>
              <a:t>    he humbled himself</a:t>
            </a:r>
          </a:p>
          <a:p>
            <a:pPr marL="0" indent="0">
              <a:buNone/>
            </a:pPr>
            <a:r>
              <a:rPr lang="en-US" sz="5400" b="1" dirty="0">
                <a:solidFill>
                  <a:schemeClr val="bg1"/>
                </a:solidFill>
              </a:rPr>
              <a:t>    </a:t>
            </a:r>
            <a:r>
              <a:rPr lang="en-US" sz="5400" b="1" dirty="0">
                <a:solidFill>
                  <a:srgbClr val="FFEE8B"/>
                </a:solidFill>
              </a:rPr>
              <a:t>by becoming obedient to death—</a:t>
            </a:r>
          </a:p>
          <a:p>
            <a:pPr marL="0" indent="0">
              <a:buNone/>
            </a:pPr>
            <a:r>
              <a:rPr lang="en-US" sz="5400" b="1" dirty="0">
                <a:solidFill>
                  <a:srgbClr val="FFEE8B"/>
                </a:solidFill>
              </a:rPr>
              <a:t>        even death on a cross!</a:t>
            </a:r>
          </a:p>
        </p:txBody>
      </p:sp>
    </p:spTree>
    <p:extLst>
      <p:ext uri="{BB962C8B-B14F-4D97-AF65-F5344CB8AC3E}">
        <p14:creationId xmlns:p14="http://schemas.microsoft.com/office/powerpoint/2010/main" val="3303065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E2A03-9FC2-9A43-9552-7C61A77279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95B9AF-9A59-5549-A9DE-93264CCF5456}"/>
              </a:ext>
            </a:extLst>
          </p:cNvPr>
          <p:cNvSpPr>
            <a:spLocks noGrp="1"/>
          </p:cNvSpPr>
          <p:nvPr>
            <p:ph idx="1"/>
          </p:nvPr>
        </p:nvSpPr>
        <p:spPr>
          <a:xfrm>
            <a:off x="-1" y="228600"/>
            <a:ext cx="12192001" cy="6629400"/>
          </a:xfrm>
        </p:spPr>
        <p:txBody>
          <a:bodyPr>
            <a:normAutofit/>
          </a:bodyPr>
          <a:lstStyle/>
          <a:p>
            <a:pPr marL="0" indent="0">
              <a:buNone/>
            </a:pPr>
            <a:r>
              <a:rPr lang="en-US" sz="4800" b="1" dirty="0">
                <a:solidFill>
                  <a:schemeClr val="bg1"/>
                </a:solidFill>
              </a:rPr>
              <a:t>9 Therefore God exalted him to the highest place</a:t>
            </a:r>
          </a:p>
          <a:p>
            <a:pPr marL="0" indent="0">
              <a:buNone/>
            </a:pPr>
            <a:r>
              <a:rPr lang="en-US" sz="4800" b="1" dirty="0">
                <a:solidFill>
                  <a:srgbClr val="FFEE8B"/>
                </a:solidFill>
              </a:rPr>
              <a:t>and gave him the name that is above every name,</a:t>
            </a:r>
          </a:p>
          <a:p>
            <a:pPr marL="0" indent="0">
              <a:buNone/>
            </a:pPr>
            <a:r>
              <a:rPr lang="en-US" sz="4800" b="1" dirty="0">
                <a:solidFill>
                  <a:schemeClr val="bg1"/>
                </a:solidFill>
              </a:rPr>
              <a:t>10 that at the name of Jesus every knee should bow, in heaven and on earth and under the earth,</a:t>
            </a:r>
          </a:p>
          <a:p>
            <a:pPr marL="0" indent="0">
              <a:buNone/>
            </a:pPr>
            <a:r>
              <a:rPr lang="en-US" sz="4800" b="1" dirty="0">
                <a:solidFill>
                  <a:schemeClr val="bg1"/>
                </a:solidFill>
              </a:rPr>
              <a:t>11 </a:t>
            </a:r>
            <a:r>
              <a:rPr lang="en-US" sz="4800" b="1" dirty="0">
                <a:solidFill>
                  <a:srgbClr val="FFEE8B"/>
                </a:solidFill>
              </a:rPr>
              <a:t>and every tongue confess that Jesus Christ is Lord, to the glory of God the Father.</a:t>
            </a:r>
          </a:p>
        </p:txBody>
      </p:sp>
    </p:spTree>
    <p:extLst>
      <p:ext uri="{BB962C8B-B14F-4D97-AF65-F5344CB8AC3E}">
        <p14:creationId xmlns:p14="http://schemas.microsoft.com/office/powerpoint/2010/main" val="701501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1C289-B0AD-9D4D-BB85-53F00190C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4FE936-5EBC-F142-8993-1475D2DF6103}"/>
              </a:ext>
            </a:extLst>
          </p:cNvPr>
          <p:cNvSpPr>
            <a:spLocks noGrp="1"/>
          </p:cNvSpPr>
          <p:nvPr>
            <p:ph idx="1"/>
          </p:nvPr>
        </p:nvSpPr>
        <p:spPr>
          <a:xfrm>
            <a:off x="171450" y="1825625"/>
            <a:ext cx="11887200" cy="4351338"/>
          </a:xfrm>
        </p:spPr>
        <p:txBody>
          <a:bodyPr>
            <a:normAutofit/>
          </a:bodyPr>
          <a:lstStyle/>
          <a:p>
            <a:pPr marL="1143000" indent="-1143000" algn="ctr">
              <a:buAutoNum type="arabicPeriod"/>
            </a:pPr>
            <a:r>
              <a:rPr lang="en-US" sz="8000" b="1" dirty="0">
                <a:solidFill>
                  <a:srgbClr val="FFFF00"/>
                </a:solidFill>
              </a:rPr>
              <a:t>He was tempted to </a:t>
            </a:r>
          </a:p>
          <a:p>
            <a:pPr marL="0" indent="0" algn="ctr">
              <a:buNone/>
            </a:pPr>
            <a:r>
              <a:rPr lang="en-US" sz="8000" b="1" dirty="0">
                <a:solidFill>
                  <a:srgbClr val="FFFF00"/>
                </a:solidFill>
              </a:rPr>
              <a:t>use His divinity for Himself.</a:t>
            </a:r>
          </a:p>
        </p:txBody>
      </p:sp>
    </p:spTree>
    <p:extLst>
      <p:ext uri="{BB962C8B-B14F-4D97-AF65-F5344CB8AC3E}">
        <p14:creationId xmlns:p14="http://schemas.microsoft.com/office/powerpoint/2010/main" val="103339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BBF0-760C-2E41-8FE6-2A10654835D2}"/>
              </a:ext>
            </a:extLst>
          </p:cNvPr>
          <p:cNvSpPr>
            <a:spLocks noGrp="1"/>
          </p:cNvSpPr>
          <p:nvPr>
            <p:ph type="title"/>
          </p:nvPr>
        </p:nvSpPr>
        <p:spPr>
          <a:xfrm>
            <a:off x="838200" y="342901"/>
            <a:ext cx="10515600" cy="1347788"/>
          </a:xfrm>
        </p:spPr>
        <p:txBody>
          <a:bodyPr>
            <a:normAutofit/>
          </a:bodyPr>
          <a:lstStyle/>
          <a:p>
            <a:pPr algn="ctr"/>
            <a:r>
              <a:rPr lang="en-US" sz="8800" b="1" u="sng" dirty="0">
                <a:solidFill>
                  <a:schemeClr val="bg1"/>
                </a:solidFill>
              </a:rPr>
              <a:t>Mark 1:12-13</a:t>
            </a:r>
          </a:p>
        </p:txBody>
      </p:sp>
      <p:sp>
        <p:nvSpPr>
          <p:cNvPr id="3" name="Content Placeholder 2">
            <a:extLst>
              <a:ext uri="{FF2B5EF4-FFF2-40B4-BE49-F238E27FC236}">
                <a16:creationId xmlns:a16="http://schemas.microsoft.com/office/drawing/2014/main" id="{0F109B0B-897C-9F4F-9920-BA2870CEA255}"/>
              </a:ext>
            </a:extLst>
          </p:cNvPr>
          <p:cNvSpPr>
            <a:spLocks noGrp="1"/>
          </p:cNvSpPr>
          <p:nvPr>
            <p:ph idx="1"/>
          </p:nvPr>
        </p:nvSpPr>
        <p:spPr>
          <a:xfrm>
            <a:off x="114300" y="1825625"/>
            <a:ext cx="12077700" cy="4351338"/>
          </a:xfrm>
        </p:spPr>
        <p:txBody>
          <a:bodyPr>
            <a:normAutofit/>
          </a:bodyPr>
          <a:lstStyle/>
          <a:p>
            <a:pPr marL="0" indent="0">
              <a:buNone/>
            </a:pPr>
            <a:r>
              <a:rPr lang="en-US" sz="6000" b="1" dirty="0">
                <a:solidFill>
                  <a:schemeClr val="bg1"/>
                </a:solidFill>
              </a:rPr>
              <a:t>The Spirit then compelled Jesus to go into the wilderness,  where he was </a:t>
            </a:r>
            <a:r>
              <a:rPr lang="en-US" sz="6000" b="1" dirty="0">
                <a:solidFill>
                  <a:srgbClr val="FFEE8B"/>
                </a:solidFill>
              </a:rPr>
              <a:t>tempted</a:t>
            </a:r>
            <a:r>
              <a:rPr lang="en-US" sz="6000" b="1" dirty="0">
                <a:solidFill>
                  <a:schemeClr val="bg1"/>
                </a:solidFill>
              </a:rPr>
              <a:t> by Satan for forty days.</a:t>
            </a:r>
          </a:p>
        </p:txBody>
      </p:sp>
    </p:spTree>
    <p:extLst>
      <p:ext uri="{BB962C8B-B14F-4D97-AF65-F5344CB8AC3E}">
        <p14:creationId xmlns:p14="http://schemas.microsoft.com/office/powerpoint/2010/main" val="1388970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1056</TotalTime>
  <Words>603</Words>
  <Application>Microsoft Macintosh PowerPoint</Application>
  <PresentationFormat>Widescreen</PresentationFormat>
  <Paragraphs>53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Mark 1:12-13</vt:lpstr>
      <vt:lpstr>Mark 1:9-11</vt:lpstr>
      <vt:lpstr>PowerPoint Presentation</vt:lpstr>
      <vt:lpstr>PowerPoint Presentation</vt:lpstr>
      <vt:lpstr>PowerPoint Presentation</vt:lpstr>
      <vt:lpstr>Philippians 1:6 (NIV)</vt:lpstr>
      <vt:lpstr>Philippians 1:6 (NRSV)</vt:lpstr>
      <vt:lpstr>Verse 7</vt:lpstr>
      <vt:lpstr>Verses 6-7  (J.B. Phillips New Testament)</vt:lpstr>
      <vt:lpstr>PowerPoint Presentation</vt:lpstr>
      <vt:lpstr>Mark 16:5-7</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Barnette, James</dc:creator>
  <cp:lastModifiedBy>Barnette, James</cp:lastModifiedBy>
  <cp:revision>13</cp:revision>
  <dcterms:created xsi:type="dcterms:W3CDTF">2019-04-19T23:00:13Z</dcterms:created>
  <dcterms:modified xsi:type="dcterms:W3CDTF">2019-04-20T16:36:37Z</dcterms:modified>
</cp:coreProperties>
</file>