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4"/>
  </p:handoutMasterIdLst>
  <p:sldIdLst>
    <p:sldId id="256" r:id="rId2"/>
    <p:sldId id="257" r:id="rId3"/>
    <p:sldId id="272" r:id="rId4"/>
    <p:sldId id="286" r:id="rId5"/>
    <p:sldId id="258" r:id="rId6"/>
    <p:sldId id="259" r:id="rId7"/>
    <p:sldId id="261" r:id="rId8"/>
    <p:sldId id="262" r:id="rId9"/>
    <p:sldId id="263" r:id="rId10"/>
    <p:sldId id="289" r:id="rId11"/>
    <p:sldId id="264" r:id="rId12"/>
    <p:sldId id="266" r:id="rId13"/>
    <p:sldId id="265" r:id="rId14"/>
    <p:sldId id="267" r:id="rId15"/>
    <p:sldId id="269" r:id="rId16"/>
    <p:sldId id="270" r:id="rId17"/>
    <p:sldId id="271" r:id="rId18"/>
    <p:sldId id="268" r:id="rId19"/>
    <p:sldId id="273" r:id="rId20"/>
    <p:sldId id="274" r:id="rId21"/>
    <p:sldId id="277" r:id="rId22"/>
    <p:sldId id="275" r:id="rId23"/>
    <p:sldId id="276" r:id="rId24"/>
    <p:sldId id="278" r:id="rId25"/>
    <p:sldId id="279" r:id="rId26"/>
    <p:sldId id="287" r:id="rId27"/>
    <p:sldId id="280" r:id="rId28"/>
    <p:sldId id="282" r:id="rId29"/>
    <p:sldId id="281" r:id="rId30"/>
    <p:sldId id="283" r:id="rId31"/>
    <p:sldId id="284" r:id="rId32"/>
    <p:sldId id="2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 snapToObjects="1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085030-DE3A-7C41-88CA-E8B5906854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C2E51-94A5-544E-AA21-17251721B9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60883-117D-A641-BCF2-C095DA44D3BE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287B6E-FE3B-0945-9FF8-9428052109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B3E58-38CE-6741-8F3E-9A5AE80DA5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2FEFD-7709-F445-BBF1-C064F05F1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1D96-9EEA-1648-97CB-2F58C7F87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F0BCF-1682-AD45-B8B7-40E760612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01EC2-C2AE-7D4D-A0D6-2442B3C7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BA663-B2EB-2040-9557-FAEF5ABA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7F2B1-BF47-E54A-8ECB-D012EF77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0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E59-7D18-B745-B93F-FA7C9B66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D64EB-7AAF-944D-A18D-D6F9BEB49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5AC19-3702-F944-8311-F8A288C3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805F6-E8CA-0C47-AE43-BF26A550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88FA-6FA9-A948-BD1B-71A31F1D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8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5B0F1-8228-554B-B5AE-FE70194CA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DA99F-E68C-3146-85D8-0DF631B36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83FDA-2C60-E44B-8F95-1DEE9247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E96C4-291F-EE46-A4E7-CD2A37AD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63D21-747D-E343-A82E-85302846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9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102A-5EB6-9C45-9779-8824CB77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069C2-3965-DA42-B938-EA110BD43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7665-1934-C249-9781-43F15DAD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FE6B1-A2EB-7B43-99F7-9592F030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5AF0C-9A74-E244-AAB8-A2483DA5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299C-F2D7-4E44-AE29-D28A098E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D9C7-DF23-2D46-A370-E2677C1F2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B4653-9199-9B44-B6E2-1B766046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CEE8D-8286-8040-A635-B334A7B1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E0CBB-2807-AD4D-B939-6528A1C6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9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840D5-D9D7-B243-AA53-E67938B3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F1B9-DE02-1D4D-9156-569C35301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8683E-DA6C-084C-BB58-8ED4ACB88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6F5C8-649A-1D42-874E-CE6706FE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E8B0F-9DA4-6949-9106-A54FF406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4D926-E51F-B242-9AA1-461BC38ED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1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CE5A-C2AF-4F4B-AD60-4A3E71F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4A77D-C8A1-9C4B-AECD-D7FED8DF6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2AE4B-16E5-7045-A68E-B6BC09189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353C9-82DB-8D42-B2DC-D5899C68D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9304E-64BA-294E-89BC-44C25FFF24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78D4E-9621-3F46-B145-ACBF7F0A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7B86D-288D-E94F-8E91-949207C2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27F59-7963-A348-879C-51B3B81C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1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D646-7EAC-444C-AB9E-26DB621D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A39AF-37C9-B845-943A-BF342EDE5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CFD23-46C7-0F47-A2F8-AA0896BD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8BC82-BFE9-614A-BC8C-2C3ECF3C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8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BBE7BE-36AA-A242-803E-01C866DA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2AEF9-B079-7147-BD33-F03272A0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9928C-8255-2949-8F8A-65D20B6F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8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3C954-C9B4-5847-B4E6-806872E7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531A3-92B8-DF40-93B9-101CA807E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E097B-999F-AE4A-932D-1F39871A6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B3645-2E2B-2B43-B22C-ACDF7A7B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A2C6E-D3DA-7347-862A-AFE7CFA6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988E0-5F2F-5A4F-9D4A-769C9AB6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3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F0D6-D1E8-0E42-8CD7-4DB61556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A8321-0301-5E4C-9E8A-3DDA527AD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EB39DC-E1EE-7C40-9488-0339D7FEA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3D3C1-61A9-1343-819E-A7BED74A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7E680-D584-2345-B305-6C14C4A2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F4855-C0C8-BD4E-BFDB-CCF406F59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1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36C0C-01F4-6D4D-BA09-20D56D52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905E2-1034-BE41-A714-EEF9F7F22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0F5C7-E5B2-E547-94E2-885A1A914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10D22-19E9-3247-9FB1-EF08283E3CCF}" type="datetimeFigureOut">
              <a:rPr lang="en-US" smtClean="0"/>
              <a:t>11/22/19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1292C-E468-614A-B7C6-8B00CEBBB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C44A9-8E3B-D54F-A1F5-B2B628D1E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935CE-0214-914D-AF10-720825E37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B7DF-A46C-954B-B150-86B47755A7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3F306-0E97-9449-9E28-8D347CE5F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7076-FEA9-2745-A7F1-5C97DE36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72159-9A2E-E44F-9763-6F5A626C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7238"/>
            <a:ext cx="10515600" cy="610076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Remember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Thank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Trust Him</a:t>
            </a:r>
          </a:p>
        </p:txBody>
      </p:sp>
    </p:spTree>
    <p:extLst>
      <p:ext uri="{BB962C8B-B14F-4D97-AF65-F5344CB8AC3E}">
        <p14:creationId xmlns:p14="http://schemas.microsoft.com/office/powerpoint/2010/main" val="387385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3903-9430-0B42-A05E-FDFA8BF7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A55B3-8AF0-2342-B2A7-0C18FFF5C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63" y="0"/>
            <a:ext cx="11901487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My Lord God, I have no idea where I am going.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I do not see the road ahead of me.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I cannot know for certain where it will end. Nor do I really know myself, and the fact that I think I am following your will does not mean that I am actually doing so. </a:t>
            </a:r>
          </a:p>
        </p:txBody>
      </p:sp>
    </p:spTree>
    <p:extLst>
      <p:ext uri="{BB962C8B-B14F-4D97-AF65-F5344CB8AC3E}">
        <p14:creationId xmlns:p14="http://schemas.microsoft.com/office/powerpoint/2010/main" val="169904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69E9A-F270-4D49-A31C-6C9FE005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4679E-5231-2244-A8E1-0AC591AD8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200025"/>
            <a:ext cx="11958637" cy="6529388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But I believe that the desire to please you does in fact please you. 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And I hope I have that desire in all that I am doing.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C000"/>
                </a:solidFill>
              </a:rPr>
              <a:t>I hope that I will never do anything apart from that desire. And I know that if I do this you will lead me by the right road, though I may know nothing about it.</a:t>
            </a:r>
          </a:p>
          <a:p>
            <a:pPr marL="0" indent="0">
              <a:buNone/>
            </a:pPr>
            <a:endParaRPr lang="en-US" sz="48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8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29872-D194-FB45-AFAC-EC88DA69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0E6-A80C-3B42-BC0D-8C07E0B2B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8" y="842963"/>
            <a:ext cx="11815762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FFC000"/>
                </a:solidFill>
              </a:rPr>
              <a:t>Therefore I will trust you always though I may seem to be lost and in the shadow of death. I will not fear, for you are ever with me, and you will never leave me to face my perils alone.</a:t>
            </a:r>
          </a:p>
        </p:txBody>
      </p:sp>
    </p:spTree>
    <p:extLst>
      <p:ext uri="{BB962C8B-B14F-4D97-AF65-F5344CB8AC3E}">
        <p14:creationId xmlns:p14="http://schemas.microsoft.com/office/powerpoint/2010/main" val="130279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E99D-314D-3A4F-8CA9-4C033DD4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11187-28E0-A446-BBB9-BCC13833C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571625"/>
            <a:ext cx="11758611" cy="4605338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FF00"/>
                </a:solidFill>
              </a:rPr>
              <a:t>Thank God for being there when you were foolish.</a:t>
            </a:r>
          </a:p>
        </p:txBody>
      </p:sp>
    </p:spTree>
    <p:extLst>
      <p:ext uri="{BB962C8B-B14F-4D97-AF65-F5344CB8AC3E}">
        <p14:creationId xmlns:p14="http://schemas.microsoft.com/office/powerpoint/2010/main" val="317478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D3A94-63EA-DC4D-80B3-7F56C05A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8724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</a:rPr>
              <a:t>Verses 10-16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62644-3C7A-3548-9AE3-CA72B92F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138"/>
            <a:ext cx="12072938" cy="5757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Some sat in darkness and deepest gloom,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imprisoned in iron chains of misery.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They rebelled against the words of God,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scorning the counsel of the Most High.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They fell, and no one was there to help them…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4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3696-9364-614C-90AB-38FCF8F5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2FAAD-1FA8-EF46-9730-8BC73AF10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71450"/>
            <a:ext cx="11744325" cy="655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“Lord, help!” they cried in their trouble,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and he saved them from their distress.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He led them from the darkness and deepest gloom;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he snapped their chains.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..he broke down their prison gates of bronze; he cut apart their bars of iron.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0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B2D84-8DD5-DC44-B9EF-744836106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59CA2-E9FC-3240-A118-8B66FD4C2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0"/>
            <a:ext cx="7358063" cy="6858000"/>
          </a:xfrm>
        </p:spPr>
      </p:pic>
    </p:spTree>
    <p:extLst>
      <p:ext uri="{BB962C8B-B14F-4D97-AF65-F5344CB8AC3E}">
        <p14:creationId xmlns:p14="http://schemas.microsoft.com/office/powerpoint/2010/main" val="2661266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0ACD4-94DC-8943-9D1E-51EDF27B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53EB31-596B-E54B-9689-E6EED4AE3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57163"/>
            <a:ext cx="8615363" cy="6700837"/>
          </a:xfrm>
        </p:spPr>
      </p:pic>
    </p:spTree>
    <p:extLst>
      <p:ext uri="{BB962C8B-B14F-4D97-AF65-F5344CB8AC3E}">
        <p14:creationId xmlns:p14="http://schemas.microsoft.com/office/powerpoint/2010/main" val="384920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AA13-2567-EF47-BC70-A2B107E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75F569-185C-5541-BC1D-986F6CC00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6" y="365125"/>
            <a:ext cx="8729662" cy="5921375"/>
          </a:xfrm>
        </p:spPr>
      </p:pic>
    </p:spTree>
    <p:extLst>
      <p:ext uri="{BB962C8B-B14F-4D97-AF65-F5344CB8AC3E}">
        <p14:creationId xmlns:p14="http://schemas.microsoft.com/office/powerpoint/2010/main" val="320307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76DB-23BB-D44C-AE5B-1A55CF4E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9"/>
            <a:ext cx="10515600" cy="16716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u="sng" dirty="0">
                <a:solidFill>
                  <a:schemeClr val="bg1"/>
                </a:solidFill>
                <a:latin typeface="+mn-lt"/>
              </a:rPr>
              <a:t>Psalm 107: 8, 15, 21,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64C9E-A8DA-5442-A21E-1B096A1F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90688"/>
            <a:ext cx="12077700" cy="5167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Let them praise the Lord 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for his great love 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and for the wonderful things he has done for them.  </a:t>
            </a:r>
          </a:p>
          <a:p>
            <a:pPr marL="0" indent="0">
              <a:buNone/>
            </a:pPr>
            <a:endParaRPr lang="en-US" sz="8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BF3A-3B9C-C14C-BC07-A5EC45F2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50432-8456-8A4D-856B-AF66A4FCF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5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7076-FEA9-2745-A7F1-5C97DE36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72159-9A2E-E44F-9763-6F5A626C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7238"/>
            <a:ext cx="10515600" cy="610076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Remember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Thank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Trust Him</a:t>
            </a:r>
          </a:p>
        </p:txBody>
      </p:sp>
    </p:spTree>
    <p:extLst>
      <p:ext uri="{BB962C8B-B14F-4D97-AF65-F5344CB8AC3E}">
        <p14:creationId xmlns:p14="http://schemas.microsoft.com/office/powerpoint/2010/main" val="52876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0BF94-27EE-3B40-B424-12CF9859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8FF1-91B0-C949-B803-B6580B907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825625"/>
            <a:ext cx="11858625" cy="4351338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FF00"/>
                </a:solidFill>
              </a:rPr>
              <a:t>Thank God for being there when you were powerless.</a:t>
            </a:r>
          </a:p>
        </p:txBody>
      </p:sp>
    </p:spTree>
    <p:extLst>
      <p:ext uri="{BB962C8B-B14F-4D97-AF65-F5344CB8AC3E}">
        <p14:creationId xmlns:p14="http://schemas.microsoft.com/office/powerpoint/2010/main" val="419968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0101-6E21-C748-BFBB-B7AF8A96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231C4-31FB-4142-BAFE-2E71B10C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0"/>
            <a:ext cx="11915775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Their ships were tossed to the heavens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and plunged again to the depths;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the sailors cringed in terror.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They reeled and staggered like drunkards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and were at their wits’ end.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“Lord, help!” they cried in their trouble,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and he saved them from their distress...</a:t>
            </a:r>
          </a:p>
        </p:txBody>
      </p:sp>
    </p:spTree>
    <p:extLst>
      <p:ext uri="{BB962C8B-B14F-4D97-AF65-F5344CB8AC3E}">
        <p14:creationId xmlns:p14="http://schemas.microsoft.com/office/powerpoint/2010/main" val="109549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4CCB-A003-8440-84C1-5AD7C91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95B94-8C28-E74E-94AD-EC2E64DC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8" y="365124"/>
            <a:ext cx="11872912" cy="64928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schemeClr val="bg1"/>
                </a:solidFill>
              </a:rPr>
              <a:t>He calmed the storm to a whisper and stilled the waves.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schemeClr val="bg1"/>
                </a:solidFill>
              </a:rPr>
              <a:t>What a blessing was that stillness as he brought them safely into harbor!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5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1C20-5B66-F347-A289-3CC0E92CA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u="sng" dirty="0">
                <a:solidFill>
                  <a:schemeClr val="bg1"/>
                </a:solidFill>
              </a:rPr>
              <a:t>Verses 13, 19, 28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03D0-413C-9D47-94F0-5EC535D25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9" y="1825625"/>
            <a:ext cx="1161573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“Lord, help!” they cried in their trouble,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    and he saved them from their distress.</a:t>
            </a:r>
          </a:p>
        </p:txBody>
      </p:sp>
    </p:spTree>
    <p:extLst>
      <p:ext uri="{BB962C8B-B14F-4D97-AF65-F5344CB8AC3E}">
        <p14:creationId xmlns:p14="http://schemas.microsoft.com/office/powerpoint/2010/main" val="373495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E583-B7A0-7A4C-B29C-59DD2F495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302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</a:rPr>
              <a:t>James 1:6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B3583-8335-4847-BCB5-7CEC992EA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0138"/>
            <a:ext cx="12192000" cy="562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But when you ask him, be sure that your faith is in God alone. Do not waver, for a person with divided loyalty is as unsettled as a wave of the sea that is blown and tossed by the wind.</a:t>
            </a:r>
          </a:p>
        </p:txBody>
      </p:sp>
    </p:spTree>
    <p:extLst>
      <p:ext uri="{BB962C8B-B14F-4D97-AF65-F5344CB8AC3E}">
        <p14:creationId xmlns:p14="http://schemas.microsoft.com/office/powerpoint/2010/main" val="151134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8344-EDC3-1C4F-87FA-1EFFDC80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2"/>
            <a:ext cx="10515600" cy="7858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</a:rPr>
              <a:t>Psalm 94:18-19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226F-E829-3A4D-9171-F9D03EDD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8" y="1042988"/>
            <a:ext cx="11815762" cy="5629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I cried out, “I am slipping!”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    but your unfailing love, O Lord, supported me.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When doubts filled my mind,</a:t>
            </a:r>
          </a:p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    your comfort gave me renewed hope and cheer.</a:t>
            </a:r>
          </a:p>
        </p:txBody>
      </p:sp>
    </p:spTree>
    <p:extLst>
      <p:ext uri="{BB962C8B-B14F-4D97-AF65-F5344CB8AC3E}">
        <p14:creationId xmlns:p14="http://schemas.microsoft.com/office/powerpoint/2010/main" val="280797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5BADD-6D07-824D-BD1A-64F7A2DA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83F562-1876-7F45-AC42-6A3CD5700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0171" y="1825625"/>
            <a:ext cx="6431658" cy="4351338"/>
          </a:xfrm>
        </p:spPr>
      </p:pic>
    </p:spTree>
    <p:extLst>
      <p:ext uri="{BB962C8B-B14F-4D97-AF65-F5344CB8AC3E}">
        <p14:creationId xmlns:p14="http://schemas.microsoft.com/office/powerpoint/2010/main" val="13829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A2292-CBA7-9F4F-B419-64B38C4B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1A3A03-7CAF-774F-BFBF-FE3C8093B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1789" y="1100137"/>
            <a:ext cx="6657974" cy="4657725"/>
          </a:xfrm>
        </p:spPr>
      </p:pic>
    </p:spTree>
    <p:extLst>
      <p:ext uri="{BB962C8B-B14F-4D97-AF65-F5344CB8AC3E}">
        <p14:creationId xmlns:p14="http://schemas.microsoft.com/office/powerpoint/2010/main" val="370933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1975-C5C2-7441-A163-EAADEF1E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7B1D3-D898-D846-9C41-719867727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2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EE13-0F61-4446-A8DD-81566798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3D66A6-F188-E94D-8268-F3858F15D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775" y="1157288"/>
            <a:ext cx="6857999" cy="4672012"/>
          </a:xfrm>
        </p:spPr>
      </p:pic>
    </p:spTree>
    <p:extLst>
      <p:ext uri="{BB962C8B-B14F-4D97-AF65-F5344CB8AC3E}">
        <p14:creationId xmlns:p14="http://schemas.microsoft.com/office/powerpoint/2010/main" val="34500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7076-FEA9-2745-A7F1-5C97DE36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72159-9A2E-E44F-9763-6F5A626C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7238"/>
            <a:ext cx="10515600" cy="610076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Remember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Thank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Trust Him</a:t>
            </a:r>
          </a:p>
        </p:txBody>
      </p:sp>
    </p:spTree>
    <p:extLst>
      <p:ext uri="{BB962C8B-B14F-4D97-AF65-F5344CB8AC3E}">
        <p14:creationId xmlns:p14="http://schemas.microsoft.com/office/powerpoint/2010/main" val="90132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27C9-BE23-E741-9F2A-B945DE9D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092AE-A45A-B64D-B757-831A5C5FA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9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76DB-23BB-D44C-AE5B-1A55CF4E3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9"/>
            <a:ext cx="10515600" cy="16716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u="sng" dirty="0">
                <a:solidFill>
                  <a:schemeClr val="bg1"/>
                </a:solidFill>
                <a:latin typeface="+mn-lt"/>
              </a:rPr>
              <a:t>Psalm 107: 8, 15, 21,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64C9E-A8DA-5442-A21E-1B096A1F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90688"/>
            <a:ext cx="12077700" cy="5167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Let them praise the Lord 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for his great love </a:t>
            </a:r>
          </a:p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and for the wonderful things he has done for them.  </a:t>
            </a:r>
          </a:p>
          <a:p>
            <a:pPr marL="0" indent="0">
              <a:buNone/>
            </a:pPr>
            <a:endParaRPr lang="en-US" sz="8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A2D9C-FC6B-DD41-AF50-F54607A6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</a:rPr>
              <a:t>3-Picture Gallery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0A1B-4849-1D47-B7B3-A38AE790F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825625"/>
            <a:ext cx="11758612" cy="4351338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FFC000"/>
                </a:solidFill>
              </a:rPr>
              <a:t>Travelers who are lost</a:t>
            </a:r>
          </a:p>
          <a:p>
            <a:r>
              <a:rPr lang="en-US" sz="8000" b="1" dirty="0">
                <a:solidFill>
                  <a:srgbClr val="FFC000"/>
                </a:solidFill>
              </a:rPr>
              <a:t>Prisoners who are trapped</a:t>
            </a:r>
          </a:p>
          <a:p>
            <a:r>
              <a:rPr lang="en-US" sz="8000" b="1" dirty="0">
                <a:solidFill>
                  <a:srgbClr val="FFC000"/>
                </a:solidFill>
              </a:rPr>
              <a:t>Sailors sinking in a storm</a:t>
            </a:r>
          </a:p>
        </p:txBody>
      </p:sp>
    </p:spTree>
    <p:extLst>
      <p:ext uri="{BB962C8B-B14F-4D97-AF65-F5344CB8AC3E}">
        <p14:creationId xmlns:p14="http://schemas.microsoft.com/office/powerpoint/2010/main" val="286207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7076-FEA9-2745-A7F1-5C97DE36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72159-9A2E-E44F-9763-6F5A626C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7238"/>
            <a:ext cx="10515600" cy="6100761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Remember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Thank Him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Book Antiqua" panose="02040602050305030304" pitchFamily="18" charset="0"/>
              </a:rPr>
              <a:t>Trust Him</a:t>
            </a:r>
          </a:p>
        </p:txBody>
      </p:sp>
    </p:spTree>
    <p:extLst>
      <p:ext uri="{BB962C8B-B14F-4D97-AF65-F5344CB8AC3E}">
        <p14:creationId xmlns:p14="http://schemas.microsoft.com/office/powerpoint/2010/main" val="225078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E346A-6A68-5546-B1C2-2131FD68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5DD4-1102-F745-9B0E-691627F60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825625"/>
            <a:ext cx="11772899" cy="4351338"/>
          </a:xfrm>
        </p:spPr>
        <p:txBody>
          <a:bodyPr>
            <a:normAutofit/>
          </a:bodyPr>
          <a:lstStyle/>
          <a:p>
            <a:r>
              <a:rPr lang="en-US" sz="7200" b="1" u="sng" dirty="0">
                <a:solidFill>
                  <a:srgbClr val="FFFF00"/>
                </a:solidFill>
              </a:rPr>
              <a:t>Thank God for being there when you were directionless</a:t>
            </a:r>
            <a:r>
              <a:rPr lang="en-US" sz="7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751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205E-84EE-A048-A824-598A1876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4437"/>
          </a:xfrm>
        </p:spPr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chemeClr val="bg1"/>
                </a:solidFill>
              </a:rPr>
              <a:t>Verses 4-9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E10D-49BD-AF46-B265-8FB1ED859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214438"/>
            <a:ext cx="11844338" cy="5429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Some wandered in the wilderness,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lost and homeless.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Hungry and thirsty,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they nearly died.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“Lord, help!” they cried in their trouble,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and he rescued them from their </a:t>
            </a:r>
          </a:p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 distress…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2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F3C0-46C6-F04C-B8D6-FC32E771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7AC22-2968-054A-9001-01BEB6E2D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B304F-1DC0-8241-BAD6-754CCB5A136C}"/>
              </a:ext>
            </a:extLst>
          </p:cNvPr>
          <p:cNvSpPr/>
          <p:nvPr/>
        </p:nvSpPr>
        <p:spPr>
          <a:xfrm>
            <a:off x="195262" y="365125"/>
            <a:ext cx="1180147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…He led them straight to safety,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    to a city where they could live.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Let them praise the Lord for his great love and for the wonderful things he has done for them.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For he satisfies the thirsty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    and fills the hungry with good things.</a:t>
            </a:r>
          </a:p>
        </p:txBody>
      </p:sp>
    </p:spTree>
    <p:extLst>
      <p:ext uri="{BB962C8B-B14F-4D97-AF65-F5344CB8AC3E}">
        <p14:creationId xmlns:p14="http://schemas.microsoft.com/office/powerpoint/2010/main" val="245695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692</Words>
  <Application>Microsoft Macintosh PowerPoint</Application>
  <PresentationFormat>Widescreen</PresentationFormat>
  <Paragraphs>78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Book Antiqua</vt:lpstr>
      <vt:lpstr>Calibri</vt:lpstr>
      <vt:lpstr>Calibri Light</vt:lpstr>
      <vt:lpstr>Office Theme</vt:lpstr>
      <vt:lpstr>PowerPoint Presentation</vt:lpstr>
      <vt:lpstr>Psalm 107: 8, 15, 21, 31</vt:lpstr>
      <vt:lpstr>PowerPoint Presentation</vt:lpstr>
      <vt:lpstr>Psalm 107: 8, 15, 21, 31</vt:lpstr>
      <vt:lpstr>3-Picture Gallery</vt:lpstr>
      <vt:lpstr>PowerPoint Presentation</vt:lpstr>
      <vt:lpstr>PowerPoint Presentation</vt:lpstr>
      <vt:lpstr>Verses 4-9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Verses 10-16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Verses 13, 19, 28</vt:lpstr>
      <vt:lpstr>James 1:6</vt:lpstr>
      <vt:lpstr>Psalm 94:18-19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Barnette, James</dc:creator>
  <cp:lastModifiedBy>Barnette, James</cp:lastModifiedBy>
  <cp:revision>15</cp:revision>
  <cp:lastPrinted>2019-11-23T18:46:39Z</cp:lastPrinted>
  <dcterms:created xsi:type="dcterms:W3CDTF">2019-11-22T19:39:31Z</dcterms:created>
  <dcterms:modified xsi:type="dcterms:W3CDTF">2019-11-23T18:47:26Z</dcterms:modified>
</cp:coreProperties>
</file>