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68" r:id="rId6"/>
    <p:sldId id="269" r:id="rId7"/>
    <p:sldId id="270" r:id="rId8"/>
    <p:sldId id="261" r:id="rId9"/>
    <p:sldId id="271" r:id="rId10"/>
    <p:sldId id="267" r:id="rId11"/>
    <p:sldId id="264" r:id="rId12"/>
    <p:sldId id="272" r:id="rId13"/>
    <p:sldId id="273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9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998B-47FB-7946-8B79-FD56BC8E1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3BB4A-2040-0E41-9569-B369F6C75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72118-24D7-1143-9205-40488595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1452C-18C9-A04B-B548-B3A3FCCB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C448C-E9E5-FF41-860A-514FA99B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AADC-D997-844D-B77E-436513B6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D64D7-BD76-F74D-8A2E-F1EB0E437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AF629-DC2A-C84E-8B15-BC189ECF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412E9-971F-C04A-B6FA-723BAABA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FBADA-77DC-BF4F-ABA4-944D743B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10584-D466-6E4E-B32A-12D397D3D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F5167-CEBF-4547-A94B-E96AABE8C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567C1-BD14-694B-9E7B-92604412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CBB0F-4D67-DD4A-BE72-580557ED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D4ACA-30C7-6247-8C64-6895AFF2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C952-1CEC-B244-9927-B1D04606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2ECC6-9736-F54F-9515-FEC7EDBC9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B3ED2-2A36-F44D-A179-A90442F5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0EE15-7B6F-A441-86DC-EBBFA0C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E7E2-4AC9-2740-85EF-2334E3A2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680A-34A7-044C-AF98-6D0E4FB1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4857D-8361-BA44-9130-DC84EC8E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CC33A-34FF-8F47-86A2-358CF811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5DA30-4373-D549-83BC-060CF7DE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3FBC0-B04B-5A44-BB70-7FF55B71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4090-AE88-DD48-BD75-49D3E8A5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F174-DB16-A947-B503-09B10FF11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6FCC0-E7F6-BD43-8522-743EC23CC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B695-9DFC-8F4E-B44D-DB8FACF9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F5A27-1AD3-A240-AA6F-9C210C0E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1FE56-6B9A-6048-B6C6-6041024A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8710-EC1D-854B-AFCF-B92BC7C9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0DEBE-1808-4142-AB47-AE630FC0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F53CF-3EC9-D540-AF40-EA917E75C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BCA48-D884-C347-B69C-98DAABB1C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3E318-20E6-0C48-95EC-170982287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DC945-5356-B742-9F5E-5F27F02F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55F446-36F6-104E-89DA-81CAA68C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691E8-5B94-2D42-8174-B02A5A51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6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1160-3C81-7B40-8199-2537589F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DA82C-6476-C646-B611-35FA1940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2BC3F-9AE4-4642-8B2D-02B9089D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128AE-5480-F84D-B062-38ADF85A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1C88A-F957-404D-9EE4-0A977602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4D95F-E574-9044-AAEA-005999CF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34043-3B8F-D14D-88EA-59A8D0B4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4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329-0023-C446-A5FB-F5868314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69A0-561D-C540-BE5F-E7969BB9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63A06-8D2B-B04B-A31A-96D507708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21F19-493D-F842-83D1-3EFA57AC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B8CAE-B4DA-4446-AB80-10370887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9019D-4A95-A540-9F27-B76C8FE9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ECDD-6C08-4945-980E-A39858F4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23749-2420-8E4F-B99E-913F88F96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2FAFB-E51E-4C45-A3E2-EF79F9E8A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B29E-958A-BA4E-9081-D5B1A508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CFF1B-C239-F249-91F8-81E19ADC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0A24C-B965-5040-B244-76F7CD71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27E9E-36F1-364B-8516-6E36C28A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3C0D0-98B1-874B-A94A-2A03E7CC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726F-7E79-804A-907A-5FD6B2243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545C-FEBE-C148-BF67-38523236911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9ACC-4DFC-D54A-89F3-B059AC69D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1CF6B-62E7-2346-96FB-1DA8928CE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7E6B-E5F5-B24E-84E3-B9F69E50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6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0877-D2AF-354C-9871-5DAAAB880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A236E-A267-5E4C-BD29-B5D19714A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0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A936-C87B-5A4E-AD97-A092D76A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AC3BD0-E295-9B46-8004-0E80F9EFB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50"/>
            <a:ext cx="12192000" cy="6743700"/>
          </a:xfrm>
        </p:spPr>
      </p:pic>
    </p:spTree>
    <p:extLst>
      <p:ext uri="{BB962C8B-B14F-4D97-AF65-F5344CB8AC3E}">
        <p14:creationId xmlns:p14="http://schemas.microsoft.com/office/powerpoint/2010/main" val="37720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FEC7-0A05-514E-92A6-4EE6B1DD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D17D-2C48-6446-82BF-7301D0E2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814388"/>
            <a:ext cx="11672887" cy="5362575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rgbClr val="92D050"/>
                </a:solidFill>
              </a:rPr>
              <a:t>“</a:t>
            </a:r>
            <a:r>
              <a:rPr lang="en-US" sz="6000" b="1" dirty="0">
                <a:solidFill>
                  <a:srgbClr val="B5FF6B"/>
                </a:solidFill>
              </a:rPr>
              <a:t>Jesus was that unique event by which not only the </a:t>
            </a:r>
            <a:r>
              <a:rPr lang="en-US" sz="6000" b="1" i="1" u="sng" dirty="0">
                <a:solidFill>
                  <a:srgbClr val="B5FF6B"/>
                </a:solidFill>
              </a:rPr>
              <a:t>word</a:t>
            </a:r>
            <a:r>
              <a:rPr lang="en-US" sz="6000" b="1" dirty="0">
                <a:solidFill>
                  <a:srgbClr val="B5FF6B"/>
                </a:solidFill>
              </a:rPr>
              <a:t> of God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B5FF6B"/>
                </a:solidFill>
              </a:rPr>
              <a:t>was made flesh, but the </a:t>
            </a:r>
            <a:r>
              <a:rPr lang="en-US" sz="6000" b="1" i="1" u="sng" dirty="0">
                <a:solidFill>
                  <a:srgbClr val="B5FF6B"/>
                </a:solidFill>
              </a:rPr>
              <a:t>will</a:t>
            </a:r>
            <a:r>
              <a:rPr lang="en-US" sz="6000" b="1" i="1" dirty="0">
                <a:solidFill>
                  <a:srgbClr val="B5FF6B"/>
                </a:solidFill>
              </a:rPr>
              <a:t> </a:t>
            </a:r>
            <a:r>
              <a:rPr lang="en-US" sz="6000" b="1" dirty="0">
                <a:solidFill>
                  <a:srgbClr val="B5FF6B"/>
                </a:solidFill>
              </a:rPr>
              <a:t>of God was made flesh as well.”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B5FF6B"/>
                </a:solidFill>
              </a:rPr>
              <a:t>                                                        -- William E. Hull</a:t>
            </a:r>
          </a:p>
          <a:p>
            <a:pPr marL="0" indent="0">
              <a:buNone/>
            </a:pPr>
            <a:endParaRPr lang="en-US" sz="6000" b="1" dirty="0">
              <a:solidFill>
                <a:srgbClr val="B5FF6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0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5E6E-664D-1942-8509-77796F91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B69F3-5879-E547-BEFD-00CC23959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1" y="914400"/>
            <a:ext cx="11815762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B5FF6B"/>
                </a:solidFill>
              </a:rPr>
              <a:t>“The Lord’s Prayer 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B5FF6B"/>
                </a:solidFill>
              </a:rPr>
              <a:t>is ‘Jesus-specific.’”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B5FF6B"/>
                </a:solidFill>
              </a:rPr>
              <a:t>--N.T. Wright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B5FF6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61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CFEE-F0EE-544A-A33F-F7B3B99D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F36F-1178-C54F-89B6-4872025E8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FFFF00"/>
                </a:solidFill>
              </a:rPr>
              <a:t>"There are two kinds of people: those who say to God, 'Thy will be done,' and those to whom God says, 'All right, then, have it your way.’”   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</a:rPr>
              <a:t>                                  -- C.S. Lewis</a:t>
            </a:r>
          </a:p>
        </p:txBody>
      </p:sp>
    </p:spTree>
    <p:extLst>
      <p:ext uri="{BB962C8B-B14F-4D97-AF65-F5344CB8AC3E}">
        <p14:creationId xmlns:p14="http://schemas.microsoft.com/office/powerpoint/2010/main" val="14606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91C7-4323-AB4B-8310-4A440254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DF80-80EB-6A40-B75D-BD23E4113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1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7C180-C9FB-2044-A25E-EE57702D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8D03E-74E9-8848-9402-1B62F5A77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007" y="1"/>
            <a:ext cx="9043986" cy="6857999"/>
          </a:xfrm>
        </p:spPr>
      </p:pic>
    </p:spTree>
    <p:extLst>
      <p:ext uri="{BB962C8B-B14F-4D97-AF65-F5344CB8AC3E}">
        <p14:creationId xmlns:p14="http://schemas.microsoft.com/office/powerpoint/2010/main" val="31884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42B96-E1E7-B14B-ADBD-A1D701A5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4DF1-F00C-F249-A3DD-834B80FC6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i="1" u="sng" dirty="0">
                <a:solidFill>
                  <a:srgbClr val="FFFF00"/>
                </a:solidFill>
              </a:rPr>
              <a:t>Thy</a:t>
            </a:r>
            <a:r>
              <a:rPr lang="en-US" sz="9600" b="1" i="1" dirty="0">
                <a:solidFill>
                  <a:srgbClr val="FFFF00"/>
                </a:solidFill>
              </a:rPr>
              <a:t> </a:t>
            </a:r>
            <a:r>
              <a:rPr lang="en-US" sz="9600" b="1" dirty="0">
                <a:solidFill>
                  <a:srgbClr val="FFFF00"/>
                </a:solidFill>
              </a:rPr>
              <a:t>will</a:t>
            </a:r>
            <a:endParaRPr lang="en-US" sz="9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3A1B-930B-7A4E-A4A6-5E46A4EA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385B55-8D8E-C54C-A13D-07B808E78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626" y="19143"/>
            <a:ext cx="5140750" cy="6819716"/>
          </a:xfrm>
        </p:spPr>
      </p:pic>
    </p:spTree>
    <p:extLst>
      <p:ext uri="{BB962C8B-B14F-4D97-AF65-F5344CB8AC3E}">
        <p14:creationId xmlns:p14="http://schemas.microsoft.com/office/powerpoint/2010/main" val="99779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602DA-D3CD-E94A-9F06-3A54E27C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E6D0-7759-7F42-BE72-DD8F04CDF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3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D858-B9E0-1E4A-863E-3266FF18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CE66F-2174-F24E-8DE4-27F92C7B4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Thy will be </a:t>
            </a:r>
            <a:r>
              <a:rPr lang="en-US" sz="9600" b="1" i="1" u="sng" dirty="0">
                <a:solidFill>
                  <a:srgbClr val="FFFF00"/>
                </a:solidFill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21442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8C6C-651E-FE44-8DF9-2765F7D9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100013"/>
            <a:ext cx="11572875" cy="1414462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rgbClr val="FFC000"/>
                </a:solidFill>
              </a:rPr>
              <a:t>3 Keys to Doing God’s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DFA25-33B2-904A-AAFB-3DB18957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4475"/>
            <a:ext cx="12072938" cy="5343524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C000"/>
                </a:solidFill>
              </a:rPr>
              <a:t>Commit yourself to doing God’s will.</a:t>
            </a:r>
          </a:p>
          <a:p>
            <a:r>
              <a:rPr lang="en-US" sz="6600" b="1" dirty="0">
                <a:solidFill>
                  <a:srgbClr val="FFC000"/>
                </a:solidFill>
              </a:rPr>
              <a:t>Make the best decision you can.</a:t>
            </a:r>
          </a:p>
          <a:p>
            <a:r>
              <a:rPr lang="en-US" sz="6600" b="1" dirty="0">
                <a:solidFill>
                  <a:srgbClr val="FFC000"/>
                </a:solidFill>
              </a:rPr>
              <a:t>Trust God to guide you.</a:t>
            </a:r>
          </a:p>
        </p:txBody>
      </p:sp>
    </p:spTree>
    <p:extLst>
      <p:ext uri="{BB962C8B-B14F-4D97-AF65-F5344CB8AC3E}">
        <p14:creationId xmlns:p14="http://schemas.microsoft.com/office/powerpoint/2010/main" val="2118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AACF-6F8C-DD47-9DBA-6E8A1B36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307723-016C-614D-8579-3521CB6CF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470" y="50680"/>
            <a:ext cx="8063060" cy="6756640"/>
          </a:xfrm>
        </p:spPr>
      </p:pic>
    </p:spTree>
    <p:extLst>
      <p:ext uri="{BB962C8B-B14F-4D97-AF65-F5344CB8AC3E}">
        <p14:creationId xmlns:p14="http://schemas.microsoft.com/office/powerpoint/2010/main" val="2249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C0B2-9DB6-624F-8084-79C6EC91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FBA39-5183-A746-99B5-DC36B9AD7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2987"/>
            <a:ext cx="12192000" cy="5133975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Thy will be done </a:t>
            </a:r>
          </a:p>
          <a:p>
            <a:pPr marL="0" indent="0" algn="ctr">
              <a:buNone/>
            </a:pPr>
            <a:r>
              <a:rPr lang="en-US" sz="9600" b="1" i="1" u="sng" dirty="0">
                <a:solidFill>
                  <a:srgbClr val="FFFF00"/>
                </a:solidFill>
              </a:rPr>
              <a:t>on earth</a:t>
            </a:r>
            <a:r>
              <a:rPr lang="en-US" sz="9600" b="1" dirty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FFFF00"/>
                </a:solidFill>
              </a:rPr>
              <a:t>as it is in heaven </a:t>
            </a:r>
            <a:endParaRPr lang="en-US" sz="96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6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136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Keys to Doing God’s Will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7</cp:revision>
  <dcterms:created xsi:type="dcterms:W3CDTF">2020-02-15T16:25:53Z</dcterms:created>
  <dcterms:modified xsi:type="dcterms:W3CDTF">2020-02-24T01:36:53Z</dcterms:modified>
</cp:coreProperties>
</file>