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76" r:id="rId6"/>
    <p:sldId id="261" r:id="rId7"/>
    <p:sldId id="262" r:id="rId8"/>
    <p:sldId id="263" r:id="rId9"/>
    <p:sldId id="272" r:id="rId10"/>
    <p:sldId id="264" r:id="rId11"/>
    <p:sldId id="265" r:id="rId12"/>
    <p:sldId id="266" r:id="rId13"/>
    <p:sldId id="267" r:id="rId14"/>
    <p:sldId id="268" r:id="rId15"/>
    <p:sldId id="269" r:id="rId16"/>
    <p:sldId id="271"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287"/>
    <a:srgbClr val="FFF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99"/>
  </p:normalViewPr>
  <p:slideViewPr>
    <p:cSldViewPr snapToGrid="0" snapToObjects="1">
      <p:cViewPr varScale="1">
        <p:scale>
          <a:sx n="90" d="100"/>
          <a:sy n="90" d="100"/>
        </p:scale>
        <p:origin x="232"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8E1B-AE0C-194E-B898-6C9196D6D5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F7A542-4A4C-C44D-95E0-577987429C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CA3199-6133-4B4D-BA0E-E1B618F8B5B5}"/>
              </a:ext>
            </a:extLst>
          </p:cNvPr>
          <p:cNvSpPr>
            <a:spLocks noGrp="1"/>
          </p:cNvSpPr>
          <p:nvPr>
            <p:ph type="dt" sz="half" idx="10"/>
          </p:nvPr>
        </p:nvSpPr>
        <p:spPr/>
        <p:txBody>
          <a:bodyPr/>
          <a:lstStyle/>
          <a:p>
            <a:fld id="{08D625BB-5C50-D145-AE62-D3515605D3E0}" type="datetimeFigureOut">
              <a:rPr lang="en-US" smtClean="0"/>
              <a:t>6/1/18</a:t>
            </a:fld>
            <a:endParaRPr lang="en-US"/>
          </a:p>
        </p:txBody>
      </p:sp>
      <p:sp>
        <p:nvSpPr>
          <p:cNvPr id="5" name="Footer Placeholder 4">
            <a:extLst>
              <a:ext uri="{FF2B5EF4-FFF2-40B4-BE49-F238E27FC236}">
                <a16:creationId xmlns:a16="http://schemas.microsoft.com/office/drawing/2014/main" id="{3559365C-581E-204B-9791-33A547F6F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39118-3B0D-5045-A531-B76B519C387F}"/>
              </a:ext>
            </a:extLst>
          </p:cNvPr>
          <p:cNvSpPr>
            <a:spLocks noGrp="1"/>
          </p:cNvSpPr>
          <p:nvPr>
            <p:ph type="sldNum" sz="quarter" idx="12"/>
          </p:nvPr>
        </p:nvSpPr>
        <p:spPr/>
        <p:txBody>
          <a:bodyPr/>
          <a:lstStyle/>
          <a:p>
            <a:fld id="{51CB49EF-DE74-DA47-8694-1FFF8790BF91}" type="slidenum">
              <a:rPr lang="en-US" smtClean="0"/>
              <a:t>‹#›</a:t>
            </a:fld>
            <a:endParaRPr lang="en-US"/>
          </a:p>
        </p:txBody>
      </p:sp>
    </p:spTree>
    <p:extLst>
      <p:ext uri="{BB962C8B-B14F-4D97-AF65-F5344CB8AC3E}">
        <p14:creationId xmlns:p14="http://schemas.microsoft.com/office/powerpoint/2010/main" val="1150846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629E0-9546-4D40-A6CC-AE4240A0E0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DED464-CEC5-324D-BA46-FA4395DC54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A488AC-8EB1-044A-A919-A9CC93A18DB3}"/>
              </a:ext>
            </a:extLst>
          </p:cNvPr>
          <p:cNvSpPr>
            <a:spLocks noGrp="1"/>
          </p:cNvSpPr>
          <p:nvPr>
            <p:ph type="dt" sz="half" idx="10"/>
          </p:nvPr>
        </p:nvSpPr>
        <p:spPr/>
        <p:txBody>
          <a:bodyPr/>
          <a:lstStyle/>
          <a:p>
            <a:fld id="{08D625BB-5C50-D145-AE62-D3515605D3E0}" type="datetimeFigureOut">
              <a:rPr lang="en-US" smtClean="0"/>
              <a:t>6/1/18</a:t>
            </a:fld>
            <a:endParaRPr lang="en-US"/>
          </a:p>
        </p:txBody>
      </p:sp>
      <p:sp>
        <p:nvSpPr>
          <p:cNvPr id="5" name="Footer Placeholder 4">
            <a:extLst>
              <a:ext uri="{FF2B5EF4-FFF2-40B4-BE49-F238E27FC236}">
                <a16:creationId xmlns:a16="http://schemas.microsoft.com/office/drawing/2014/main" id="{1A2FEE2C-30D2-1743-95EB-094CCEF36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63173-E612-5D41-8A9F-50D637B16338}"/>
              </a:ext>
            </a:extLst>
          </p:cNvPr>
          <p:cNvSpPr>
            <a:spLocks noGrp="1"/>
          </p:cNvSpPr>
          <p:nvPr>
            <p:ph type="sldNum" sz="quarter" idx="12"/>
          </p:nvPr>
        </p:nvSpPr>
        <p:spPr/>
        <p:txBody>
          <a:bodyPr/>
          <a:lstStyle/>
          <a:p>
            <a:fld id="{51CB49EF-DE74-DA47-8694-1FFF8790BF91}" type="slidenum">
              <a:rPr lang="en-US" smtClean="0"/>
              <a:t>‹#›</a:t>
            </a:fld>
            <a:endParaRPr lang="en-US"/>
          </a:p>
        </p:txBody>
      </p:sp>
    </p:spTree>
    <p:extLst>
      <p:ext uri="{BB962C8B-B14F-4D97-AF65-F5344CB8AC3E}">
        <p14:creationId xmlns:p14="http://schemas.microsoft.com/office/powerpoint/2010/main" val="2169655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30B9B1-C43F-E040-9D70-85C3B15384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7B0452-AFC8-0C44-B99F-CFAE89C7FB9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2BA7D-3208-5F4A-9345-4F93B0D6EC05}"/>
              </a:ext>
            </a:extLst>
          </p:cNvPr>
          <p:cNvSpPr>
            <a:spLocks noGrp="1"/>
          </p:cNvSpPr>
          <p:nvPr>
            <p:ph type="dt" sz="half" idx="10"/>
          </p:nvPr>
        </p:nvSpPr>
        <p:spPr/>
        <p:txBody>
          <a:bodyPr/>
          <a:lstStyle/>
          <a:p>
            <a:fld id="{08D625BB-5C50-D145-AE62-D3515605D3E0}" type="datetimeFigureOut">
              <a:rPr lang="en-US" smtClean="0"/>
              <a:t>6/1/18</a:t>
            </a:fld>
            <a:endParaRPr lang="en-US"/>
          </a:p>
        </p:txBody>
      </p:sp>
      <p:sp>
        <p:nvSpPr>
          <p:cNvPr id="5" name="Footer Placeholder 4">
            <a:extLst>
              <a:ext uri="{FF2B5EF4-FFF2-40B4-BE49-F238E27FC236}">
                <a16:creationId xmlns:a16="http://schemas.microsoft.com/office/drawing/2014/main" id="{AEB1ECD3-4A0E-9F4B-8B0A-A2243ED5A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01516-9259-6046-ABAE-7D4BDDCB008E}"/>
              </a:ext>
            </a:extLst>
          </p:cNvPr>
          <p:cNvSpPr>
            <a:spLocks noGrp="1"/>
          </p:cNvSpPr>
          <p:nvPr>
            <p:ph type="sldNum" sz="quarter" idx="12"/>
          </p:nvPr>
        </p:nvSpPr>
        <p:spPr/>
        <p:txBody>
          <a:bodyPr/>
          <a:lstStyle/>
          <a:p>
            <a:fld id="{51CB49EF-DE74-DA47-8694-1FFF8790BF91}" type="slidenum">
              <a:rPr lang="en-US" smtClean="0"/>
              <a:t>‹#›</a:t>
            </a:fld>
            <a:endParaRPr lang="en-US"/>
          </a:p>
        </p:txBody>
      </p:sp>
    </p:spTree>
    <p:extLst>
      <p:ext uri="{BB962C8B-B14F-4D97-AF65-F5344CB8AC3E}">
        <p14:creationId xmlns:p14="http://schemas.microsoft.com/office/powerpoint/2010/main" val="711419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86428-B757-1E4E-9AEC-9E92F56901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E8767-32B1-344E-A585-38F345743C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2C152-1856-E949-BE2C-D2FBA7A4CF35}"/>
              </a:ext>
            </a:extLst>
          </p:cNvPr>
          <p:cNvSpPr>
            <a:spLocks noGrp="1"/>
          </p:cNvSpPr>
          <p:nvPr>
            <p:ph type="dt" sz="half" idx="10"/>
          </p:nvPr>
        </p:nvSpPr>
        <p:spPr/>
        <p:txBody>
          <a:bodyPr/>
          <a:lstStyle/>
          <a:p>
            <a:fld id="{08D625BB-5C50-D145-AE62-D3515605D3E0}" type="datetimeFigureOut">
              <a:rPr lang="en-US" smtClean="0"/>
              <a:t>6/1/18</a:t>
            </a:fld>
            <a:endParaRPr lang="en-US"/>
          </a:p>
        </p:txBody>
      </p:sp>
      <p:sp>
        <p:nvSpPr>
          <p:cNvPr id="5" name="Footer Placeholder 4">
            <a:extLst>
              <a:ext uri="{FF2B5EF4-FFF2-40B4-BE49-F238E27FC236}">
                <a16:creationId xmlns:a16="http://schemas.microsoft.com/office/drawing/2014/main" id="{7B6A0E01-0D66-954C-A939-E55C5506A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B93BE1-57EC-5140-BFAB-8C093D1CBEC3}"/>
              </a:ext>
            </a:extLst>
          </p:cNvPr>
          <p:cNvSpPr>
            <a:spLocks noGrp="1"/>
          </p:cNvSpPr>
          <p:nvPr>
            <p:ph type="sldNum" sz="quarter" idx="12"/>
          </p:nvPr>
        </p:nvSpPr>
        <p:spPr/>
        <p:txBody>
          <a:bodyPr/>
          <a:lstStyle/>
          <a:p>
            <a:fld id="{51CB49EF-DE74-DA47-8694-1FFF8790BF91}" type="slidenum">
              <a:rPr lang="en-US" smtClean="0"/>
              <a:t>‹#›</a:t>
            </a:fld>
            <a:endParaRPr lang="en-US"/>
          </a:p>
        </p:txBody>
      </p:sp>
    </p:spTree>
    <p:extLst>
      <p:ext uri="{BB962C8B-B14F-4D97-AF65-F5344CB8AC3E}">
        <p14:creationId xmlns:p14="http://schemas.microsoft.com/office/powerpoint/2010/main" val="1817830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1561D-AB22-F248-A671-38340A5A45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E27FA5-0028-CE4F-A3EE-C3ED0F935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AE8E2F-3018-E949-8C6B-C4C65C5EE004}"/>
              </a:ext>
            </a:extLst>
          </p:cNvPr>
          <p:cNvSpPr>
            <a:spLocks noGrp="1"/>
          </p:cNvSpPr>
          <p:nvPr>
            <p:ph type="dt" sz="half" idx="10"/>
          </p:nvPr>
        </p:nvSpPr>
        <p:spPr/>
        <p:txBody>
          <a:bodyPr/>
          <a:lstStyle/>
          <a:p>
            <a:fld id="{08D625BB-5C50-D145-AE62-D3515605D3E0}" type="datetimeFigureOut">
              <a:rPr lang="en-US" smtClean="0"/>
              <a:t>6/1/18</a:t>
            </a:fld>
            <a:endParaRPr lang="en-US"/>
          </a:p>
        </p:txBody>
      </p:sp>
      <p:sp>
        <p:nvSpPr>
          <p:cNvPr id="5" name="Footer Placeholder 4">
            <a:extLst>
              <a:ext uri="{FF2B5EF4-FFF2-40B4-BE49-F238E27FC236}">
                <a16:creationId xmlns:a16="http://schemas.microsoft.com/office/drawing/2014/main" id="{2A3F9E58-4B44-D44B-9FF6-CB5005510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E2610-22F0-E04E-9EB3-A76F16E0F001}"/>
              </a:ext>
            </a:extLst>
          </p:cNvPr>
          <p:cNvSpPr>
            <a:spLocks noGrp="1"/>
          </p:cNvSpPr>
          <p:nvPr>
            <p:ph type="sldNum" sz="quarter" idx="12"/>
          </p:nvPr>
        </p:nvSpPr>
        <p:spPr/>
        <p:txBody>
          <a:bodyPr/>
          <a:lstStyle/>
          <a:p>
            <a:fld id="{51CB49EF-DE74-DA47-8694-1FFF8790BF91}" type="slidenum">
              <a:rPr lang="en-US" smtClean="0"/>
              <a:t>‹#›</a:t>
            </a:fld>
            <a:endParaRPr lang="en-US"/>
          </a:p>
        </p:txBody>
      </p:sp>
    </p:spTree>
    <p:extLst>
      <p:ext uri="{BB962C8B-B14F-4D97-AF65-F5344CB8AC3E}">
        <p14:creationId xmlns:p14="http://schemas.microsoft.com/office/powerpoint/2010/main" val="3644664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EAFD6-B177-0247-8250-63649CC478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BBB552-8526-0C49-A065-BB9790DF36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225E0A-1479-A94E-B328-AD4D55A9DB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5C9FE9-BA38-734E-B5CB-3E3A661AA829}"/>
              </a:ext>
            </a:extLst>
          </p:cNvPr>
          <p:cNvSpPr>
            <a:spLocks noGrp="1"/>
          </p:cNvSpPr>
          <p:nvPr>
            <p:ph type="dt" sz="half" idx="10"/>
          </p:nvPr>
        </p:nvSpPr>
        <p:spPr/>
        <p:txBody>
          <a:bodyPr/>
          <a:lstStyle/>
          <a:p>
            <a:fld id="{08D625BB-5C50-D145-AE62-D3515605D3E0}" type="datetimeFigureOut">
              <a:rPr lang="en-US" smtClean="0"/>
              <a:t>6/1/18</a:t>
            </a:fld>
            <a:endParaRPr lang="en-US"/>
          </a:p>
        </p:txBody>
      </p:sp>
      <p:sp>
        <p:nvSpPr>
          <p:cNvPr id="6" name="Footer Placeholder 5">
            <a:extLst>
              <a:ext uri="{FF2B5EF4-FFF2-40B4-BE49-F238E27FC236}">
                <a16:creationId xmlns:a16="http://schemas.microsoft.com/office/drawing/2014/main" id="{03D3231D-8B5E-9B46-A214-E13A8C49D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770F4B-4C73-664E-A288-35B13F5C7DAA}"/>
              </a:ext>
            </a:extLst>
          </p:cNvPr>
          <p:cNvSpPr>
            <a:spLocks noGrp="1"/>
          </p:cNvSpPr>
          <p:nvPr>
            <p:ph type="sldNum" sz="quarter" idx="12"/>
          </p:nvPr>
        </p:nvSpPr>
        <p:spPr/>
        <p:txBody>
          <a:bodyPr/>
          <a:lstStyle/>
          <a:p>
            <a:fld id="{51CB49EF-DE74-DA47-8694-1FFF8790BF91}" type="slidenum">
              <a:rPr lang="en-US" smtClean="0"/>
              <a:t>‹#›</a:t>
            </a:fld>
            <a:endParaRPr lang="en-US"/>
          </a:p>
        </p:txBody>
      </p:sp>
    </p:spTree>
    <p:extLst>
      <p:ext uri="{BB962C8B-B14F-4D97-AF65-F5344CB8AC3E}">
        <p14:creationId xmlns:p14="http://schemas.microsoft.com/office/powerpoint/2010/main" val="2078609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CA45C-F1B4-8E4B-A975-2E5D3E0319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E080A0-8D18-5C46-B4F7-FA299F5C70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43B976-9D4B-C143-8C99-59CE1DC013E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16AB97-46B3-DF45-82E7-40E4F052AC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8AF65D-0E0F-3C4B-8240-70A36E71FF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369A6F-8EE7-5246-937C-8446FEA445B3}"/>
              </a:ext>
            </a:extLst>
          </p:cNvPr>
          <p:cNvSpPr>
            <a:spLocks noGrp="1"/>
          </p:cNvSpPr>
          <p:nvPr>
            <p:ph type="dt" sz="half" idx="10"/>
          </p:nvPr>
        </p:nvSpPr>
        <p:spPr/>
        <p:txBody>
          <a:bodyPr/>
          <a:lstStyle/>
          <a:p>
            <a:fld id="{08D625BB-5C50-D145-AE62-D3515605D3E0}" type="datetimeFigureOut">
              <a:rPr lang="en-US" smtClean="0"/>
              <a:t>6/1/18</a:t>
            </a:fld>
            <a:endParaRPr lang="en-US"/>
          </a:p>
        </p:txBody>
      </p:sp>
      <p:sp>
        <p:nvSpPr>
          <p:cNvPr id="8" name="Footer Placeholder 7">
            <a:extLst>
              <a:ext uri="{FF2B5EF4-FFF2-40B4-BE49-F238E27FC236}">
                <a16:creationId xmlns:a16="http://schemas.microsoft.com/office/drawing/2014/main" id="{685E7D4F-3359-8746-A3E5-A9872EEF05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E5DFA6-A659-1F48-93E8-D6AA86F1C80C}"/>
              </a:ext>
            </a:extLst>
          </p:cNvPr>
          <p:cNvSpPr>
            <a:spLocks noGrp="1"/>
          </p:cNvSpPr>
          <p:nvPr>
            <p:ph type="sldNum" sz="quarter" idx="12"/>
          </p:nvPr>
        </p:nvSpPr>
        <p:spPr/>
        <p:txBody>
          <a:bodyPr/>
          <a:lstStyle/>
          <a:p>
            <a:fld id="{51CB49EF-DE74-DA47-8694-1FFF8790BF91}" type="slidenum">
              <a:rPr lang="en-US" smtClean="0"/>
              <a:t>‹#›</a:t>
            </a:fld>
            <a:endParaRPr lang="en-US"/>
          </a:p>
        </p:txBody>
      </p:sp>
    </p:spTree>
    <p:extLst>
      <p:ext uri="{BB962C8B-B14F-4D97-AF65-F5344CB8AC3E}">
        <p14:creationId xmlns:p14="http://schemas.microsoft.com/office/powerpoint/2010/main" val="4257703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CFC8-6622-154B-BDA8-2AB6551F05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C1E073-F57B-3747-96D7-8C28B34658D6}"/>
              </a:ext>
            </a:extLst>
          </p:cNvPr>
          <p:cNvSpPr>
            <a:spLocks noGrp="1"/>
          </p:cNvSpPr>
          <p:nvPr>
            <p:ph type="dt" sz="half" idx="10"/>
          </p:nvPr>
        </p:nvSpPr>
        <p:spPr/>
        <p:txBody>
          <a:bodyPr/>
          <a:lstStyle/>
          <a:p>
            <a:fld id="{08D625BB-5C50-D145-AE62-D3515605D3E0}" type="datetimeFigureOut">
              <a:rPr lang="en-US" smtClean="0"/>
              <a:t>6/1/18</a:t>
            </a:fld>
            <a:endParaRPr lang="en-US"/>
          </a:p>
        </p:txBody>
      </p:sp>
      <p:sp>
        <p:nvSpPr>
          <p:cNvPr id="4" name="Footer Placeholder 3">
            <a:extLst>
              <a:ext uri="{FF2B5EF4-FFF2-40B4-BE49-F238E27FC236}">
                <a16:creationId xmlns:a16="http://schemas.microsoft.com/office/drawing/2014/main" id="{23648298-E562-7E40-810A-DE3519FAF2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F82347-5002-2B47-8DF1-E329C69E421C}"/>
              </a:ext>
            </a:extLst>
          </p:cNvPr>
          <p:cNvSpPr>
            <a:spLocks noGrp="1"/>
          </p:cNvSpPr>
          <p:nvPr>
            <p:ph type="sldNum" sz="quarter" idx="12"/>
          </p:nvPr>
        </p:nvSpPr>
        <p:spPr/>
        <p:txBody>
          <a:bodyPr/>
          <a:lstStyle/>
          <a:p>
            <a:fld id="{51CB49EF-DE74-DA47-8694-1FFF8790BF91}" type="slidenum">
              <a:rPr lang="en-US" smtClean="0"/>
              <a:t>‹#›</a:t>
            </a:fld>
            <a:endParaRPr lang="en-US"/>
          </a:p>
        </p:txBody>
      </p:sp>
    </p:spTree>
    <p:extLst>
      <p:ext uri="{BB962C8B-B14F-4D97-AF65-F5344CB8AC3E}">
        <p14:creationId xmlns:p14="http://schemas.microsoft.com/office/powerpoint/2010/main" val="2816840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697EBC-65A5-F249-B231-EF9933CF6E68}"/>
              </a:ext>
            </a:extLst>
          </p:cNvPr>
          <p:cNvSpPr>
            <a:spLocks noGrp="1"/>
          </p:cNvSpPr>
          <p:nvPr>
            <p:ph type="dt" sz="half" idx="10"/>
          </p:nvPr>
        </p:nvSpPr>
        <p:spPr/>
        <p:txBody>
          <a:bodyPr/>
          <a:lstStyle/>
          <a:p>
            <a:fld id="{08D625BB-5C50-D145-AE62-D3515605D3E0}" type="datetimeFigureOut">
              <a:rPr lang="en-US" smtClean="0"/>
              <a:t>6/1/18</a:t>
            </a:fld>
            <a:endParaRPr lang="en-US"/>
          </a:p>
        </p:txBody>
      </p:sp>
      <p:sp>
        <p:nvSpPr>
          <p:cNvPr id="3" name="Footer Placeholder 2">
            <a:extLst>
              <a:ext uri="{FF2B5EF4-FFF2-40B4-BE49-F238E27FC236}">
                <a16:creationId xmlns:a16="http://schemas.microsoft.com/office/drawing/2014/main" id="{4F9A5378-76AA-3F4D-80C1-577CBC29B6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C6F6F0-70FE-F84B-8E6A-71B1F456470F}"/>
              </a:ext>
            </a:extLst>
          </p:cNvPr>
          <p:cNvSpPr>
            <a:spLocks noGrp="1"/>
          </p:cNvSpPr>
          <p:nvPr>
            <p:ph type="sldNum" sz="quarter" idx="12"/>
          </p:nvPr>
        </p:nvSpPr>
        <p:spPr/>
        <p:txBody>
          <a:bodyPr/>
          <a:lstStyle/>
          <a:p>
            <a:fld id="{51CB49EF-DE74-DA47-8694-1FFF8790BF91}" type="slidenum">
              <a:rPr lang="en-US" smtClean="0"/>
              <a:t>‹#›</a:t>
            </a:fld>
            <a:endParaRPr lang="en-US"/>
          </a:p>
        </p:txBody>
      </p:sp>
    </p:spTree>
    <p:extLst>
      <p:ext uri="{BB962C8B-B14F-4D97-AF65-F5344CB8AC3E}">
        <p14:creationId xmlns:p14="http://schemas.microsoft.com/office/powerpoint/2010/main" val="42291335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AC6A8-DC31-F247-85EA-EF1E169257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93258F-7E3D-2045-B4B4-762F067AA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722705-30B5-E541-9E70-4E2947EE5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4E35F7-5620-A640-BAD8-E59823FB9F78}"/>
              </a:ext>
            </a:extLst>
          </p:cNvPr>
          <p:cNvSpPr>
            <a:spLocks noGrp="1"/>
          </p:cNvSpPr>
          <p:nvPr>
            <p:ph type="dt" sz="half" idx="10"/>
          </p:nvPr>
        </p:nvSpPr>
        <p:spPr/>
        <p:txBody>
          <a:bodyPr/>
          <a:lstStyle/>
          <a:p>
            <a:fld id="{08D625BB-5C50-D145-AE62-D3515605D3E0}" type="datetimeFigureOut">
              <a:rPr lang="en-US" smtClean="0"/>
              <a:t>6/1/18</a:t>
            </a:fld>
            <a:endParaRPr lang="en-US"/>
          </a:p>
        </p:txBody>
      </p:sp>
      <p:sp>
        <p:nvSpPr>
          <p:cNvPr id="6" name="Footer Placeholder 5">
            <a:extLst>
              <a:ext uri="{FF2B5EF4-FFF2-40B4-BE49-F238E27FC236}">
                <a16:creationId xmlns:a16="http://schemas.microsoft.com/office/drawing/2014/main" id="{B6FC43E6-898F-244B-A726-4C1AF299CD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F83390-4918-7C4D-91B5-696B62766FCB}"/>
              </a:ext>
            </a:extLst>
          </p:cNvPr>
          <p:cNvSpPr>
            <a:spLocks noGrp="1"/>
          </p:cNvSpPr>
          <p:nvPr>
            <p:ph type="sldNum" sz="quarter" idx="12"/>
          </p:nvPr>
        </p:nvSpPr>
        <p:spPr/>
        <p:txBody>
          <a:bodyPr/>
          <a:lstStyle/>
          <a:p>
            <a:fld id="{51CB49EF-DE74-DA47-8694-1FFF8790BF91}" type="slidenum">
              <a:rPr lang="en-US" smtClean="0"/>
              <a:t>‹#›</a:t>
            </a:fld>
            <a:endParaRPr lang="en-US"/>
          </a:p>
        </p:txBody>
      </p:sp>
    </p:spTree>
    <p:extLst>
      <p:ext uri="{BB962C8B-B14F-4D97-AF65-F5344CB8AC3E}">
        <p14:creationId xmlns:p14="http://schemas.microsoft.com/office/powerpoint/2010/main" val="2016900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C8EA-88D9-374C-9FBE-8B6AACB8E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22394B-7466-FD4F-BDBE-80D9A5FDB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A246B9-C37C-2646-A279-01AC3A5D44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EE4AC4-3AED-544C-A0F9-C74565075E23}"/>
              </a:ext>
            </a:extLst>
          </p:cNvPr>
          <p:cNvSpPr>
            <a:spLocks noGrp="1"/>
          </p:cNvSpPr>
          <p:nvPr>
            <p:ph type="dt" sz="half" idx="10"/>
          </p:nvPr>
        </p:nvSpPr>
        <p:spPr/>
        <p:txBody>
          <a:bodyPr/>
          <a:lstStyle/>
          <a:p>
            <a:fld id="{08D625BB-5C50-D145-AE62-D3515605D3E0}" type="datetimeFigureOut">
              <a:rPr lang="en-US" smtClean="0"/>
              <a:t>6/1/18</a:t>
            </a:fld>
            <a:endParaRPr lang="en-US"/>
          </a:p>
        </p:txBody>
      </p:sp>
      <p:sp>
        <p:nvSpPr>
          <p:cNvPr id="6" name="Footer Placeholder 5">
            <a:extLst>
              <a:ext uri="{FF2B5EF4-FFF2-40B4-BE49-F238E27FC236}">
                <a16:creationId xmlns:a16="http://schemas.microsoft.com/office/drawing/2014/main" id="{B72BA312-4293-5249-A02A-AE1A402E5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B0317C-98EB-734A-9C9A-6B13AB9F61CA}"/>
              </a:ext>
            </a:extLst>
          </p:cNvPr>
          <p:cNvSpPr>
            <a:spLocks noGrp="1"/>
          </p:cNvSpPr>
          <p:nvPr>
            <p:ph type="sldNum" sz="quarter" idx="12"/>
          </p:nvPr>
        </p:nvSpPr>
        <p:spPr/>
        <p:txBody>
          <a:bodyPr/>
          <a:lstStyle/>
          <a:p>
            <a:fld id="{51CB49EF-DE74-DA47-8694-1FFF8790BF91}" type="slidenum">
              <a:rPr lang="en-US" smtClean="0"/>
              <a:t>‹#›</a:t>
            </a:fld>
            <a:endParaRPr lang="en-US"/>
          </a:p>
        </p:txBody>
      </p:sp>
    </p:spTree>
    <p:extLst>
      <p:ext uri="{BB962C8B-B14F-4D97-AF65-F5344CB8AC3E}">
        <p14:creationId xmlns:p14="http://schemas.microsoft.com/office/powerpoint/2010/main" val="1754301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B4E6A-173E-5E41-8439-684EE0BAE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19EB3C-C8B9-5340-BAF3-F4795ADDD9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97AFA-C7B5-5A41-9612-79FA8B3B6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625BB-5C50-D145-AE62-D3515605D3E0}" type="datetimeFigureOut">
              <a:rPr lang="en-US" smtClean="0"/>
              <a:t>6/1/18</a:t>
            </a:fld>
            <a:endParaRPr lang="en-US"/>
          </a:p>
        </p:txBody>
      </p:sp>
      <p:sp>
        <p:nvSpPr>
          <p:cNvPr id="5" name="Footer Placeholder 4">
            <a:extLst>
              <a:ext uri="{FF2B5EF4-FFF2-40B4-BE49-F238E27FC236}">
                <a16:creationId xmlns:a16="http://schemas.microsoft.com/office/drawing/2014/main" id="{807BBE01-0A3D-224D-806C-4ADB0FFB4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C74C35-7762-AE42-8B2E-9AAE24045A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B49EF-DE74-DA47-8694-1FFF8790BF91}" type="slidenum">
              <a:rPr lang="en-US" smtClean="0"/>
              <a:t>‹#›</a:t>
            </a:fld>
            <a:endParaRPr lang="en-US"/>
          </a:p>
        </p:txBody>
      </p:sp>
    </p:spTree>
    <p:extLst>
      <p:ext uri="{BB962C8B-B14F-4D97-AF65-F5344CB8AC3E}">
        <p14:creationId xmlns:p14="http://schemas.microsoft.com/office/powerpoint/2010/main" val="896867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7768-2D9C-5546-B5CF-19840BF8C90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BA4A447-E7A4-9841-9BA6-57A5FC34212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03705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A1EF-75AB-5F4C-985C-49EF39B85ADB}"/>
              </a:ext>
            </a:extLst>
          </p:cNvPr>
          <p:cNvSpPr>
            <a:spLocks noGrp="1"/>
          </p:cNvSpPr>
          <p:nvPr>
            <p:ph type="title"/>
          </p:nvPr>
        </p:nvSpPr>
        <p:spPr>
          <a:xfrm>
            <a:off x="838200" y="1"/>
            <a:ext cx="10515600" cy="728662"/>
          </a:xfrm>
        </p:spPr>
        <p:txBody>
          <a:bodyPr>
            <a:normAutofit fontScale="90000"/>
          </a:bodyPr>
          <a:lstStyle/>
          <a:p>
            <a:pPr algn="ctr"/>
            <a:r>
              <a:rPr lang="en-US" sz="6600" b="1" u="sng" dirty="0">
                <a:solidFill>
                  <a:schemeClr val="bg1"/>
                </a:solidFill>
              </a:rPr>
              <a:t>James 2:1-4</a:t>
            </a:r>
          </a:p>
        </p:txBody>
      </p:sp>
      <p:sp>
        <p:nvSpPr>
          <p:cNvPr id="3" name="Content Placeholder 2">
            <a:extLst>
              <a:ext uri="{FF2B5EF4-FFF2-40B4-BE49-F238E27FC236}">
                <a16:creationId xmlns:a16="http://schemas.microsoft.com/office/drawing/2014/main" id="{49267F15-D9F3-784B-BC98-FD8698D19828}"/>
              </a:ext>
            </a:extLst>
          </p:cNvPr>
          <p:cNvSpPr>
            <a:spLocks noGrp="1"/>
          </p:cNvSpPr>
          <p:nvPr>
            <p:ph idx="1"/>
          </p:nvPr>
        </p:nvSpPr>
        <p:spPr>
          <a:xfrm>
            <a:off x="185738" y="900113"/>
            <a:ext cx="11872912" cy="5957887"/>
          </a:xfrm>
        </p:spPr>
        <p:txBody>
          <a:bodyPr>
            <a:normAutofit lnSpcReduction="10000"/>
          </a:bodyPr>
          <a:lstStyle/>
          <a:p>
            <a:pPr marL="0" indent="0">
              <a:buNone/>
            </a:pPr>
            <a:r>
              <a:rPr lang="en-US" sz="4000" b="1" dirty="0">
                <a:solidFill>
                  <a:schemeClr val="bg1"/>
                </a:solidFill>
              </a:rPr>
              <a:t>My dear brothers and sisters, how can you claim to have faith in our glorious Lord Jesus Christ </a:t>
            </a:r>
            <a:r>
              <a:rPr lang="en-US" sz="4000" b="1" dirty="0">
                <a:solidFill>
                  <a:srgbClr val="FFE287"/>
                </a:solidFill>
              </a:rPr>
              <a:t>if you favor some people over others?</a:t>
            </a:r>
          </a:p>
          <a:p>
            <a:pPr marL="0" indent="0">
              <a:buNone/>
            </a:pPr>
            <a:r>
              <a:rPr lang="en-US" sz="4000" b="1" dirty="0">
                <a:solidFill>
                  <a:schemeClr val="bg1"/>
                </a:solidFill>
              </a:rPr>
              <a:t> For example, suppose </a:t>
            </a:r>
            <a:r>
              <a:rPr lang="en-US" sz="4000" b="1" dirty="0">
                <a:solidFill>
                  <a:srgbClr val="FFE287"/>
                </a:solidFill>
              </a:rPr>
              <a:t>someone comes into your meeting</a:t>
            </a:r>
            <a:r>
              <a:rPr lang="en-US" sz="4000" b="1" dirty="0">
                <a:solidFill>
                  <a:schemeClr val="bg1"/>
                </a:solidFill>
              </a:rPr>
              <a:t> dressed in fancy clothes and expensive jewelry, and another comes in who is poor and dressed in dirty clothes. If you give special attention and a good seat to the rich person, but you say to the poor one, “You can stand over there, or else sit on the floor”—well, doesn’t this discrimination show that your judgments are guided by evil motives?</a:t>
            </a:r>
          </a:p>
          <a:p>
            <a:pPr marL="0" indent="0">
              <a:buNone/>
            </a:pPr>
            <a:endParaRPr lang="en-US" sz="4000" b="1"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2861105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53FE-4C2B-8E41-BBBF-087AD3985BE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F1A72AB-2F8E-0346-A04D-EEE0DA63BD88}"/>
              </a:ext>
            </a:extLst>
          </p:cNvPr>
          <p:cNvPicPr>
            <a:picLocks noGrp="1" noChangeAspect="1"/>
          </p:cNvPicPr>
          <p:nvPr>
            <p:ph idx="1"/>
          </p:nvPr>
        </p:nvPicPr>
        <p:blipFill>
          <a:blip r:embed="rId2"/>
          <a:stretch>
            <a:fillRect/>
          </a:stretch>
        </p:blipFill>
        <p:spPr>
          <a:xfrm>
            <a:off x="1485900" y="0"/>
            <a:ext cx="9015413" cy="6858000"/>
          </a:xfrm>
        </p:spPr>
      </p:pic>
    </p:spTree>
    <p:extLst>
      <p:ext uri="{BB962C8B-B14F-4D97-AF65-F5344CB8AC3E}">
        <p14:creationId xmlns:p14="http://schemas.microsoft.com/office/powerpoint/2010/main" val="9627400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0AB9-9981-FA43-846C-2D387E1880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3BBB89-0E76-F747-BCF5-E023750A4A0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60644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BC249-98CD-1845-9A86-37F184A437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EDD592-A82E-724B-A0AE-1476B4DA5E1F}"/>
              </a:ext>
            </a:extLst>
          </p:cNvPr>
          <p:cNvSpPr>
            <a:spLocks noGrp="1"/>
          </p:cNvSpPr>
          <p:nvPr>
            <p:ph idx="1"/>
          </p:nvPr>
        </p:nvSpPr>
        <p:spPr/>
        <p:txBody>
          <a:bodyPr/>
          <a:lstStyle/>
          <a:p>
            <a:pPr marL="0" indent="0" algn="ctr">
              <a:buNone/>
            </a:pPr>
            <a:r>
              <a:rPr lang="en-US" sz="9600" b="1" u="sng" dirty="0">
                <a:solidFill>
                  <a:srgbClr val="FFFF00"/>
                </a:solidFill>
              </a:rPr>
              <a:t>God’s Contrast</a:t>
            </a:r>
          </a:p>
          <a:p>
            <a:endParaRPr lang="en-US" dirty="0"/>
          </a:p>
        </p:txBody>
      </p:sp>
    </p:spTree>
    <p:extLst>
      <p:ext uri="{BB962C8B-B14F-4D97-AF65-F5344CB8AC3E}">
        <p14:creationId xmlns:p14="http://schemas.microsoft.com/office/powerpoint/2010/main" val="2684912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42CA-419F-504E-A3EF-320685317093}"/>
              </a:ext>
            </a:extLst>
          </p:cNvPr>
          <p:cNvSpPr>
            <a:spLocks noGrp="1"/>
          </p:cNvSpPr>
          <p:nvPr>
            <p:ph type="title"/>
          </p:nvPr>
        </p:nvSpPr>
        <p:spPr>
          <a:xfrm>
            <a:off x="838200" y="1"/>
            <a:ext cx="10515600" cy="1028699"/>
          </a:xfrm>
        </p:spPr>
        <p:txBody>
          <a:bodyPr>
            <a:normAutofit/>
          </a:bodyPr>
          <a:lstStyle/>
          <a:p>
            <a:pPr algn="ctr"/>
            <a:r>
              <a:rPr lang="en-US" sz="5400" b="1" u="sng" dirty="0">
                <a:solidFill>
                  <a:schemeClr val="bg1"/>
                </a:solidFill>
              </a:rPr>
              <a:t>James 2:5-7</a:t>
            </a:r>
          </a:p>
        </p:txBody>
      </p:sp>
      <p:sp>
        <p:nvSpPr>
          <p:cNvPr id="3" name="Content Placeholder 2">
            <a:extLst>
              <a:ext uri="{FF2B5EF4-FFF2-40B4-BE49-F238E27FC236}">
                <a16:creationId xmlns:a16="http://schemas.microsoft.com/office/drawing/2014/main" id="{2B2812F9-9956-8847-B318-D00B069C4496}"/>
              </a:ext>
            </a:extLst>
          </p:cNvPr>
          <p:cNvSpPr>
            <a:spLocks noGrp="1"/>
          </p:cNvSpPr>
          <p:nvPr>
            <p:ph idx="1"/>
          </p:nvPr>
        </p:nvSpPr>
        <p:spPr>
          <a:xfrm>
            <a:off x="314325" y="900114"/>
            <a:ext cx="11658599" cy="6072186"/>
          </a:xfrm>
        </p:spPr>
        <p:txBody>
          <a:bodyPr>
            <a:normAutofit/>
          </a:bodyPr>
          <a:lstStyle/>
          <a:p>
            <a:pPr marL="0" indent="0">
              <a:buNone/>
            </a:pPr>
            <a:r>
              <a:rPr lang="en-US" sz="4800" b="1" dirty="0">
                <a:solidFill>
                  <a:schemeClr val="bg1"/>
                </a:solidFill>
              </a:rPr>
              <a:t>Listen to me, dear brothers and sisters. </a:t>
            </a:r>
            <a:r>
              <a:rPr lang="en-US" sz="4800" b="1" dirty="0">
                <a:solidFill>
                  <a:srgbClr val="FFE287"/>
                </a:solidFill>
              </a:rPr>
              <a:t>Hasn’t God chosen the poor in this world to be rich in faith?</a:t>
            </a:r>
            <a:r>
              <a:rPr lang="en-US" sz="4800" b="1" dirty="0">
                <a:solidFill>
                  <a:schemeClr val="bg1"/>
                </a:solidFill>
              </a:rPr>
              <a:t> Aren’t they the ones who will inherit the Kingdom he promised to those who love him? </a:t>
            </a:r>
            <a:r>
              <a:rPr lang="en-US" sz="4800" b="1" dirty="0">
                <a:solidFill>
                  <a:srgbClr val="FFE287"/>
                </a:solidFill>
              </a:rPr>
              <a:t>But you </a:t>
            </a:r>
            <a:r>
              <a:rPr lang="en-US" sz="4800" b="1" dirty="0">
                <a:solidFill>
                  <a:schemeClr val="bg1"/>
                </a:solidFill>
              </a:rPr>
              <a:t>dishonor the poor! Isn’t it the rich who oppress you and drag you into court? Aren’t they the ones who slander Jesus Christ, whose noble name you bear?</a:t>
            </a:r>
          </a:p>
        </p:txBody>
      </p:sp>
    </p:spTree>
    <p:extLst>
      <p:ext uri="{BB962C8B-B14F-4D97-AF65-F5344CB8AC3E}">
        <p14:creationId xmlns:p14="http://schemas.microsoft.com/office/powerpoint/2010/main" val="3074720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DED1-F2DA-824C-91A6-ECACF35D5C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5298A6-31AD-BE4D-BC26-900E1E392B57}"/>
              </a:ext>
            </a:extLst>
          </p:cNvPr>
          <p:cNvSpPr>
            <a:spLocks noGrp="1"/>
          </p:cNvSpPr>
          <p:nvPr>
            <p:ph idx="1"/>
          </p:nvPr>
        </p:nvSpPr>
        <p:spPr/>
        <p:txBody>
          <a:bodyPr/>
          <a:lstStyle/>
          <a:p>
            <a:pPr marL="0" indent="0" algn="ctr">
              <a:buNone/>
            </a:pPr>
            <a:r>
              <a:rPr lang="en-US" sz="9600" b="1" u="sng" dirty="0">
                <a:solidFill>
                  <a:srgbClr val="FFFF00"/>
                </a:solidFill>
              </a:rPr>
              <a:t>Our Crime</a:t>
            </a:r>
          </a:p>
          <a:p>
            <a:pPr algn="ctr"/>
            <a:endParaRPr lang="en-US" dirty="0"/>
          </a:p>
        </p:txBody>
      </p:sp>
    </p:spTree>
    <p:extLst>
      <p:ext uri="{BB962C8B-B14F-4D97-AF65-F5344CB8AC3E}">
        <p14:creationId xmlns:p14="http://schemas.microsoft.com/office/powerpoint/2010/main" val="2988748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52E1-8DE7-744B-9125-A2ADC8D5DAA2}"/>
              </a:ext>
            </a:extLst>
          </p:cNvPr>
          <p:cNvSpPr>
            <a:spLocks noGrp="1"/>
          </p:cNvSpPr>
          <p:nvPr>
            <p:ph type="title"/>
          </p:nvPr>
        </p:nvSpPr>
        <p:spPr>
          <a:xfrm>
            <a:off x="838200" y="114301"/>
            <a:ext cx="10515600" cy="1014412"/>
          </a:xfrm>
        </p:spPr>
        <p:txBody>
          <a:bodyPr>
            <a:normAutofit fontScale="90000"/>
          </a:bodyPr>
          <a:lstStyle/>
          <a:p>
            <a:pPr algn="ctr"/>
            <a:r>
              <a:rPr lang="en-US" sz="8000" b="1" u="sng" dirty="0">
                <a:solidFill>
                  <a:schemeClr val="bg1"/>
                </a:solidFill>
              </a:rPr>
              <a:t>James 2:8-9</a:t>
            </a:r>
          </a:p>
        </p:txBody>
      </p:sp>
      <p:sp>
        <p:nvSpPr>
          <p:cNvPr id="3" name="Content Placeholder 2">
            <a:extLst>
              <a:ext uri="{FF2B5EF4-FFF2-40B4-BE49-F238E27FC236}">
                <a16:creationId xmlns:a16="http://schemas.microsoft.com/office/drawing/2014/main" id="{908A631C-703E-D344-9337-70C69AE710D1}"/>
              </a:ext>
            </a:extLst>
          </p:cNvPr>
          <p:cNvSpPr>
            <a:spLocks noGrp="1"/>
          </p:cNvSpPr>
          <p:nvPr>
            <p:ph idx="1"/>
          </p:nvPr>
        </p:nvSpPr>
        <p:spPr>
          <a:xfrm>
            <a:off x="242887" y="1128713"/>
            <a:ext cx="11801475" cy="5529262"/>
          </a:xfrm>
        </p:spPr>
        <p:txBody>
          <a:bodyPr>
            <a:normAutofit lnSpcReduction="10000"/>
          </a:bodyPr>
          <a:lstStyle/>
          <a:p>
            <a:pPr marL="0" indent="0">
              <a:buNone/>
            </a:pPr>
            <a:r>
              <a:rPr lang="en-US" sz="6000" b="1" dirty="0">
                <a:solidFill>
                  <a:schemeClr val="bg1"/>
                </a:solidFill>
              </a:rPr>
              <a:t>Yes indeed, it is good when you obey </a:t>
            </a:r>
            <a:r>
              <a:rPr lang="en-US" sz="6000" b="1" dirty="0">
                <a:solidFill>
                  <a:srgbClr val="FFE287"/>
                </a:solidFill>
              </a:rPr>
              <a:t>the royal law </a:t>
            </a:r>
            <a:r>
              <a:rPr lang="en-US" sz="6000" b="1" dirty="0">
                <a:solidFill>
                  <a:schemeClr val="bg1"/>
                </a:solidFill>
              </a:rPr>
              <a:t>as found in the Scriptures: “Love your neighbor as yourself.” But if you favor some people over others, you are committing a sin. You are guilty of breaking the law.</a:t>
            </a:r>
          </a:p>
        </p:txBody>
      </p:sp>
    </p:spTree>
    <p:extLst>
      <p:ext uri="{BB962C8B-B14F-4D97-AF65-F5344CB8AC3E}">
        <p14:creationId xmlns:p14="http://schemas.microsoft.com/office/powerpoint/2010/main" val="35274380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C829-398E-1447-8A3D-117A0F465E4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459FAB5-ACFF-A14C-AB11-20440B0B93A5}"/>
              </a:ext>
            </a:extLst>
          </p:cNvPr>
          <p:cNvPicPr>
            <a:picLocks noGrp="1" noChangeAspect="1"/>
          </p:cNvPicPr>
          <p:nvPr>
            <p:ph idx="1"/>
          </p:nvPr>
        </p:nvPicPr>
        <p:blipFill rotWithShape="1">
          <a:blip r:embed="rId2"/>
          <a:srcRect l="8488" t="12322" r="55183" b="17811"/>
          <a:stretch/>
        </p:blipFill>
        <p:spPr>
          <a:xfrm>
            <a:off x="4567238" y="0"/>
            <a:ext cx="3057523" cy="6858000"/>
          </a:xfrm>
        </p:spPr>
      </p:pic>
    </p:spTree>
    <p:extLst>
      <p:ext uri="{BB962C8B-B14F-4D97-AF65-F5344CB8AC3E}">
        <p14:creationId xmlns:p14="http://schemas.microsoft.com/office/powerpoint/2010/main" val="488635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EE3D3-B82C-7C40-AA92-276B5F0B922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CB9CDB8-8221-1E4B-9E68-5C1EC502E25E}"/>
              </a:ext>
            </a:extLst>
          </p:cNvPr>
          <p:cNvPicPr>
            <a:picLocks noGrp="1" noChangeAspect="1"/>
          </p:cNvPicPr>
          <p:nvPr>
            <p:ph idx="1"/>
          </p:nvPr>
        </p:nvPicPr>
        <p:blipFill>
          <a:blip r:embed="rId2"/>
          <a:stretch>
            <a:fillRect/>
          </a:stretch>
        </p:blipFill>
        <p:spPr>
          <a:xfrm>
            <a:off x="0" y="0"/>
            <a:ext cx="12191999" cy="6858000"/>
          </a:xfrm>
        </p:spPr>
      </p:pic>
    </p:spTree>
    <p:extLst>
      <p:ext uri="{BB962C8B-B14F-4D97-AF65-F5344CB8AC3E}">
        <p14:creationId xmlns:p14="http://schemas.microsoft.com/office/powerpoint/2010/main" val="1163133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44D0-C144-3544-90CB-8640A2DF19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BCB13D-C941-7F4D-8B8E-61A8789ED4C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49915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9B4E-3A62-F04A-9CE0-0F722166B4C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1A62BE6-427C-574A-B43A-BE73197101EF}"/>
              </a:ext>
            </a:extLst>
          </p:cNvPr>
          <p:cNvPicPr>
            <a:picLocks noGrp="1" noChangeAspect="1"/>
          </p:cNvPicPr>
          <p:nvPr>
            <p:ph idx="1"/>
          </p:nvPr>
        </p:nvPicPr>
        <p:blipFill>
          <a:blip r:embed="rId2"/>
          <a:stretch>
            <a:fillRect/>
          </a:stretch>
        </p:blipFill>
        <p:spPr>
          <a:xfrm>
            <a:off x="2014538" y="514350"/>
            <a:ext cx="8272462" cy="5643563"/>
          </a:xfrm>
        </p:spPr>
      </p:pic>
    </p:spTree>
    <p:extLst>
      <p:ext uri="{BB962C8B-B14F-4D97-AF65-F5344CB8AC3E}">
        <p14:creationId xmlns:p14="http://schemas.microsoft.com/office/powerpoint/2010/main" val="3329326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7E3C7-F56C-4C40-94D7-31E95BAB7FEC}"/>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285CA74A-0F72-AB44-B7C5-6EDFDF40F13C}"/>
              </a:ext>
            </a:extLst>
          </p:cNvPr>
          <p:cNvPicPr>
            <a:picLocks noGrp="1" noChangeAspect="1"/>
          </p:cNvPicPr>
          <p:nvPr>
            <p:ph idx="1"/>
          </p:nvPr>
        </p:nvPicPr>
        <p:blipFill>
          <a:blip r:embed="rId2"/>
          <a:stretch>
            <a:fillRect/>
          </a:stretch>
        </p:blipFill>
        <p:spPr>
          <a:xfrm>
            <a:off x="3300414" y="928688"/>
            <a:ext cx="5286374" cy="5186361"/>
          </a:xfrm>
        </p:spPr>
      </p:pic>
    </p:spTree>
    <p:extLst>
      <p:ext uri="{BB962C8B-B14F-4D97-AF65-F5344CB8AC3E}">
        <p14:creationId xmlns:p14="http://schemas.microsoft.com/office/powerpoint/2010/main" val="3375613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51678-86E8-BC41-823E-EE1D083235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F4B0D60-ADCD-D34C-8C1A-31FFAD4489F5}"/>
              </a:ext>
            </a:extLst>
          </p:cNvPr>
          <p:cNvPicPr>
            <a:picLocks noGrp="1" noChangeAspect="1"/>
          </p:cNvPicPr>
          <p:nvPr>
            <p:ph idx="1"/>
          </p:nvPr>
        </p:nvPicPr>
        <p:blipFill>
          <a:blip r:embed="rId2"/>
          <a:stretch>
            <a:fillRect/>
          </a:stretch>
        </p:blipFill>
        <p:spPr>
          <a:xfrm>
            <a:off x="2814638" y="1257300"/>
            <a:ext cx="6543675" cy="4429125"/>
          </a:xfrm>
        </p:spPr>
      </p:pic>
    </p:spTree>
    <p:extLst>
      <p:ext uri="{BB962C8B-B14F-4D97-AF65-F5344CB8AC3E}">
        <p14:creationId xmlns:p14="http://schemas.microsoft.com/office/powerpoint/2010/main" val="4040218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418BC-52D3-9449-8E36-0B88BC0C48E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28B569-3DC0-054C-A7E5-FAD8CA189671}"/>
              </a:ext>
            </a:extLst>
          </p:cNvPr>
          <p:cNvPicPr>
            <a:picLocks noGrp="1" noChangeAspect="1"/>
          </p:cNvPicPr>
          <p:nvPr>
            <p:ph idx="1"/>
          </p:nvPr>
        </p:nvPicPr>
        <p:blipFill>
          <a:blip r:embed="rId2"/>
          <a:stretch>
            <a:fillRect/>
          </a:stretch>
        </p:blipFill>
        <p:spPr>
          <a:xfrm>
            <a:off x="14288" y="0"/>
            <a:ext cx="12191999" cy="6858000"/>
          </a:xfrm>
        </p:spPr>
      </p:pic>
    </p:spTree>
    <p:extLst>
      <p:ext uri="{BB962C8B-B14F-4D97-AF65-F5344CB8AC3E}">
        <p14:creationId xmlns:p14="http://schemas.microsoft.com/office/powerpoint/2010/main" val="25709291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8E951-58B8-6142-8F59-05435D222E4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2D928A8-4D1F-A64B-884D-9EE7CD60701A}"/>
              </a:ext>
            </a:extLst>
          </p:cNvPr>
          <p:cNvPicPr>
            <a:picLocks noGrp="1" noChangeAspect="1"/>
          </p:cNvPicPr>
          <p:nvPr>
            <p:ph idx="1"/>
          </p:nvPr>
        </p:nvPicPr>
        <p:blipFill>
          <a:blip r:embed="rId2"/>
          <a:stretch>
            <a:fillRect/>
          </a:stretch>
        </p:blipFill>
        <p:spPr>
          <a:xfrm>
            <a:off x="838200" y="0"/>
            <a:ext cx="10777537" cy="6858000"/>
          </a:xfrm>
        </p:spPr>
      </p:pic>
    </p:spTree>
    <p:extLst>
      <p:ext uri="{BB962C8B-B14F-4D97-AF65-F5344CB8AC3E}">
        <p14:creationId xmlns:p14="http://schemas.microsoft.com/office/powerpoint/2010/main" val="2155338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7A6C-6076-1849-85C1-C7A55944688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2318808-D558-D34B-BC3B-E9A1DC3475F3}"/>
              </a:ext>
            </a:extLst>
          </p:cNvPr>
          <p:cNvPicPr>
            <a:picLocks noGrp="1" noChangeAspect="1"/>
          </p:cNvPicPr>
          <p:nvPr>
            <p:ph idx="1"/>
          </p:nvPr>
        </p:nvPicPr>
        <p:blipFill>
          <a:blip r:embed="rId2"/>
          <a:stretch>
            <a:fillRect/>
          </a:stretch>
        </p:blipFill>
        <p:spPr>
          <a:xfrm>
            <a:off x="1785938" y="365125"/>
            <a:ext cx="8586787" cy="6121399"/>
          </a:xfrm>
        </p:spPr>
      </p:pic>
    </p:spTree>
    <p:extLst>
      <p:ext uri="{BB962C8B-B14F-4D97-AF65-F5344CB8AC3E}">
        <p14:creationId xmlns:p14="http://schemas.microsoft.com/office/powerpoint/2010/main" val="468273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5091-DC72-B341-9635-D1CFAE6331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D14FC7-CDE0-EB4A-B7B8-86CAF56EB420}"/>
              </a:ext>
            </a:extLst>
          </p:cNvPr>
          <p:cNvSpPr>
            <a:spLocks noGrp="1"/>
          </p:cNvSpPr>
          <p:nvPr>
            <p:ph idx="1"/>
          </p:nvPr>
        </p:nvSpPr>
        <p:spPr>
          <a:xfrm>
            <a:off x="838200" y="928688"/>
            <a:ext cx="10515600" cy="5248275"/>
          </a:xfrm>
        </p:spPr>
        <p:txBody>
          <a:bodyPr>
            <a:normAutofit/>
          </a:bodyPr>
          <a:lstStyle/>
          <a:p>
            <a:r>
              <a:rPr lang="en-US" sz="9600" b="1" dirty="0">
                <a:solidFill>
                  <a:srgbClr val="FFFF00"/>
                </a:solidFill>
              </a:rPr>
              <a:t>The Caste</a:t>
            </a:r>
          </a:p>
          <a:p>
            <a:r>
              <a:rPr lang="en-US" sz="9600" b="1" dirty="0">
                <a:solidFill>
                  <a:srgbClr val="FFFF00"/>
                </a:solidFill>
              </a:rPr>
              <a:t>God’s Contrast</a:t>
            </a:r>
          </a:p>
          <a:p>
            <a:r>
              <a:rPr lang="en-US" sz="9600" b="1" dirty="0">
                <a:solidFill>
                  <a:srgbClr val="FFFF00"/>
                </a:solidFill>
              </a:rPr>
              <a:t>Our Crime</a:t>
            </a:r>
          </a:p>
        </p:txBody>
      </p:sp>
    </p:spTree>
    <p:extLst>
      <p:ext uri="{BB962C8B-B14F-4D97-AF65-F5344CB8AC3E}">
        <p14:creationId xmlns:p14="http://schemas.microsoft.com/office/powerpoint/2010/main" val="2474901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CE9D-CDC1-A348-B4F1-AE351CAC79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3A8048-78C2-CA44-AD76-7CAB21222B02}"/>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26AA75C8-E7BA-614E-B088-204CA82375F1}"/>
              </a:ext>
            </a:extLst>
          </p:cNvPr>
          <p:cNvSpPr/>
          <p:nvPr/>
        </p:nvSpPr>
        <p:spPr>
          <a:xfrm>
            <a:off x="3404746" y="1825625"/>
            <a:ext cx="5121915" cy="1569660"/>
          </a:xfrm>
          <a:prstGeom prst="rect">
            <a:avLst/>
          </a:prstGeom>
        </p:spPr>
        <p:txBody>
          <a:bodyPr wrap="none">
            <a:spAutoFit/>
          </a:bodyPr>
          <a:lstStyle/>
          <a:p>
            <a:pPr algn="ctr"/>
            <a:r>
              <a:rPr lang="en-US" sz="9600" b="1" u="sng" dirty="0">
                <a:solidFill>
                  <a:srgbClr val="FFFF00"/>
                </a:solidFill>
              </a:rPr>
              <a:t>The Caste</a:t>
            </a:r>
          </a:p>
        </p:txBody>
      </p:sp>
    </p:spTree>
    <p:extLst>
      <p:ext uri="{BB962C8B-B14F-4D97-AF65-F5344CB8AC3E}">
        <p14:creationId xmlns:p14="http://schemas.microsoft.com/office/powerpoint/2010/main" val="1745172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TotalTime>
  <Words>249</Words>
  <Application>Microsoft Macintosh PowerPoint</Application>
  <PresentationFormat>Widescreen</PresentationFormat>
  <Paragraphs>13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James 2:1-4</vt:lpstr>
      <vt:lpstr>PowerPoint Presentation</vt:lpstr>
      <vt:lpstr>PowerPoint Presentation</vt:lpstr>
      <vt:lpstr>PowerPoint Presentation</vt:lpstr>
      <vt:lpstr>James 2:5-7</vt:lpstr>
      <vt:lpstr>PowerPoint Presentation</vt:lpstr>
      <vt:lpstr>James 2:8-9</vt:lpstr>
      <vt:lpstr>PowerPoint Presentation</vt:lpstr>
      <vt:lpstr>PowerPoint Presentation</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Barnette</dc:creator>
  <cp:lastModifiedBy>Jim Barnette</cp:lastModifiedBy>
  <cp:revision>7</cp:revision>
  <dcterms:created xsi:type="dcterms:W3CDTF">2018-06-01T22:52:54Z</dcterms:created>
  <dcterms:modified xsi:type="dcterms:W3CDTF">2018-06-02T15:08:17Z</dcterms:modified>
</cp:coreProperties>
</file>