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8" r:id="rId4"/>
    <p:sldId id="260" r:id="rId5"/>
    <p:sldId id="275" r:id="rId6"/>
    <p:sldId id="276" r:id="rId7"/>
    <p:sldId id="263" r:id="rId8"/>
    <p:sldId id="264" r:id="rId9"/>
    <p:sldId id="265" r:id="rId10"/>
    <p:sldId id="266" r:id="rId11"/>
    <p:sldId id="277" r:id="rId12"/>
    <p:sldId id="278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91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9567-280E-43E1-9E62-D37849D5841B}" type="datetimeFigureOut">
              <a:rPr lang="en-GB" smtClean="0"/>
              <a:t>17/05/06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4640-1589-47A3-AD29-FEA352DE2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670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9567-280E-43E1-9E62-D37849D5841B}" type="datetimeFigureOut">
              <a:rPr lang="en-GB" smtClean="0"/>
              <a:t>17/05/06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4640-1589-47A3-AD29-FEA352DE2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077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9567-280E-43E1-9E62-D37849D5841B}" type="datetimeFigureOut">
              <a:rPr lang="en-GB" smtClean="0"/>
              <a:t>17/05/06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4640-1589-47A3-AD29-FEA352DE2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769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9567-280E-43E1-9E62-D37849D5841B}" type="datetimeFigureOut">
              <a:rPr lang="en-GB" smtClean="0"/>
              <a:t>17/05/06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4640-1589-47A3-AD29-FEA352DE2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969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9567-280E-43E1-9E62-D37849D5841B}" type="datetimeFigureOut">
              <a:rPr lang="en-GB" smtClean="0"/>
              <a:t>17/05/06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4640-1589-47A3-AD29-FEA352DE2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924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9567-280E-43E1-9E62-D37849D5841B}" type="datetimeFigureOut">
              <a:rPr lang="en-GB" smtClean="0"/>
              <a:t>17/05/06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4640-1589-47A3-AD29-FEA352DE2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292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9567-280E-43E1-9E62-D37849D5841B}" type="datetimeFigureOut">
              <a:rPr lang="en-GB" smtClean="0"/>
              <a:t>17/05/06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4640-1589-47A3-AD29-FEA352DE2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613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9567-280E-43E1-9E62-D37849D5841B}" type="datetimeFigureOut">
              <a:rPr lang="en-GB" smtClean="0"/>
              <a:t>17/05/06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4640-1589-47A3-AD29-FEA352DE2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865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9567-280E-43E1-9E62-D37849D5841B}" type="datetimeFigureOut">
              <a:rPr lang="en-GB" smtClean="0"/>
              <a:t>17/05/06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4640-1589-47A3-AD29-FEA352DE2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2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9567-280E-43E1-9E62-D37849D5841B}" type="datetimeFigureOut">
              <a:rPr lang="en-GB" smtClean="0"/>
              <a:t>17/05/06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4640-1589-47A3-AD29-FEA352DE2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08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9567-280E-43E1-9E62-D37849D5841B}" type="datetimeFigureOut">
              <a:rPr lang="en-GB" smtClean="0"/>
              <a:t>17/05/06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4640-1589-47A3-AD29-FEA352DE2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577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19567-280E-43E1-9E62-D37849D5841B}" type="datetimeFigureOut">
              <a:rPr lang="en-GB" smtClean="0"/>
              <a:t>17/05/06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54640-1589-47A3-AD29-FEA352DE2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6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powerpoint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2" y="-457200"/>
            <a:ext cx="9550400" cy="716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-18288" y="0"/>
            <a:ext cx="916228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 Black"/>
                <a:cs typeface="Arial Black"/>
              </a:rPr>
              <a:t>What does the Spirit of God require of you</a:t>
            </a:r>
            <a:r>
              <a:rPr lang="en-US" sz="10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/>
                <a:cs typeface="Arial Black"/>
              </a:rPr>
              <a:t>?</a:t>
            </a:r>
            <a:endParaRPr lang="en-GB" sz="10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4214875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powerpoint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8485"/>
            <a:ext cx="9296400" cy="697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1000" y="240268"/>
            <a:ext cx="8458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IE" sz="5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3. </a:t>
            </a:r>
            <a:r>
              <a:rPr lang="en-IE" sz="6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Walk humbly with </a:t>
            </a:r>
            <a:r>
              <a:rPr lang="en-IE" sz="6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the Holy Spirit</a:t>
            </a:r>
            <a:endParaRPr lang="en-GB" sz="6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/>
              <a:cs typeface="Arial Black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2133600"/>
            <a:ext cx="8229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I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Walking humbly means to live your life submissively under </a:t>
            </a:r>
            <a:r>
              <a:rPr lang="en-IE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Holy Spirit’s</a:t>
            </a:r>
            <a:r>
              <a:rPr lang="en-IE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guidance</a:t>
            </a:r>
            <a:endParaRPr lang="en-GB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8366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powerpoint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277" y="-114300"/>
            <a:ext cx="9296400" cy="697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1000" y="240268"/>
            <a:ext cx="8458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IE" sz="5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3. </a:t>
            </a:r>
            <a:r>
              <a:rPr lang="en-IE" sz="6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Walk humbly with </a:t>
            </a:r>
            <a:r>
              <a:rPr lang="en-IE" sz="6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the Holy Spirit</a:t>
            </a:r>
            <a:endParaRPr lang="en-GB" sz="6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/>
              <a:cs typeface="Arial Black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2133600"/>
            <a:ext cx="8229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IE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Galatians 5: 25</a:t>
            </a:r>
          </a:p>
          <a:p>
            <a:r>
              <a:rPr lang="en-US" sz="5400" b="1" baseline="30000" dirty="0" smtClean="0">
                <a:solidFill>
                  <a:srgbClr val="000000"/>
                </a:solidFill>
              </a:rPr>
              <a:t>Since </a:t>
            </a:r>
            <a:r>
              <a:rPr lang="en-US" sz="5400" b="1" baseline="30000" dirty="0">
                <a:solidFill>
                  <a:srgbClr val="000000"/>
                </a:solidFill>
              </a:rPr>
              <a:t>we live by the Spirit, let us keep in step with the Spirit</a:t>
            </a:r>
            <a:r>
              <a:rPr lang="en-US" sz="4800" b="1" baseline="30000" dirty="0">
                <a:solidFill>
                  <a:srgbClr val="000000"/>
                </a:solidFill>
              </a:rPr>
              <a:t>.</a:t>
            </a:r>
          </a:p>
          <a:p>
            <a:pPr lvl="0" algn="ctr"/>
            <a:r>
              <a:rPr lang="en-IE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 filled</a:t>
            </a:r>
            <a:r>
              <a:rPr lang="en-IE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the </a:t>
            </a:r>
            <a:r>
              <a:rPr lang="en-IE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 Spirit</a:t>
            </a:r>
            <a:r>
              <a:rPr lang="en-IE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to let the Holy Spirit have all of His way with all of you </a:t>
            </a:r>
            <a:endParaRPr lang="en-GB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992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powerpoint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277" y="-114300"/>
            <a:ext cx="9296400" cy="697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1000" y="240268"/>
            <a:ext cx="8458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IE" sz="5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3. </a:t>
            </a:r>
            <a:r>
              <a:rPr lang="en-IE" sz="6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Walk humbly with </a:t>
            </a:r>
            <a:r>
              <a:rPr lang="en-IE" sz="6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the Holy Spirit</a:t>
            </a:r>
            <a:endParaRPr lang="en-GB" sz="6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/>
              <a:cs typeface="Arial Black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2133600"/>
            <a:ext cx="8229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IE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Galatians 5: 25</a:t>
            </a:r>
          </a:p>
          <a:p>
            <a:r>
              <a:rPr lang="en-US" sz="5400" b="1" baseline="30000" dirty="0" smtClean="0">
                <a:solidFill>
                  <a:srgbClr val="000000"/>
                </a:solidFill>
              </a:rPr>
              <a:t>Since </a:t>
            </a:r>
            <a:r>
              <a:rPr lang="en-US" sz="5400" b="1" baseline="30000" dirty="0">
                <a:solidFill>
                  <a:srgbClr val="000000"/>
                </a:solidFill>
              </a:rPr>
              <a:t>we live by the Spirit, let us keep in step with the Spirit</a:t>
            </a:r>
            <a:r>
              <a:rPr lang="en-US" sz="4800" b="1" baseline="30000" dirty="0">
                <a:solidFill>
                  <a:srgbClr val="000000"/>
                </a:solidFill>
              </a:rPr>
              <a:t>.</a:t>
            </a:r>
          </a:p>
          <a:p>
            <a:pPr lvl="0" algn="ctr"/>
            <a:r>
              <a:rPr lang="en-IE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Keeping in step with </a:t>
            </a:r>
            <a:r>
              <a:rPr lang="en-IE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IE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 Spirit</a:t>
            </a:r>
            <a:r>
              <a:rPr lang="en-IE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continually letting the Holy Spirit to continually have all of His way with all of you </a:t>
            </a:r>
            <a:endParaRPr lang="en-GB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6564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result for powerpoint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4800" y="304800"/>
            <a:ext cx="84582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Micah 6: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&amp; Galatians 5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what the Lord requires of you: </a:t>
            </a:r>
            <a:endParaRPr lang="en-GB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/>
          </a:p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To act justly and to love mercy and to walk humbly </a:t>
            </a:r>
            <a:r>
              <a:rPr lang="en-US" sz="6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with the Holy Spirit</a:t>
            </a:r>
            <a:r>
              <a:rPr lang="en-US" sz="6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erDust" pitchFamily="34" charset="0"/>
              </a:rPr>
              <a:t> </a:t>
            </a:r>
            <a:endParaRPr lang="en-GB" sz="60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erDus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416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powerpoint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" y="305336"/>
            <a:ext cx="86106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‘Lord how do you want us to live’ or to put it another way – ‘What do you require from us?’</a:t>
            </a:r>
            <a:endParaRPr lang="en-GB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9505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result for powerpoint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4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4800" y="304800"/>
            <a:ext cx="8458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Micah 6:8</a:t>
            </a:r>
          </a:p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what the Lord requires of you: </a:t>
            </a:r>
            <a:endParaRPr lang="en-US" sz="4400" b="1" dirty="0" smtClean="0"/>
          </a:p>
          <a:p>
            <a:pPr algn="ctr"/>
            <a:r>
              <a:rPr lang="en-US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To </a:t>
            </a: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act justly and to love mercy and to walk humbly with your God</a:t>
            </a:r>
            <a:r>
              <a:rPr lang="en-US" sz="5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erDust" pitchFamily="34" charset="0"/>
              </a:rPr>
              <a:t>. </a:t>
            </a:r>
            <a:endParaRPr lang="en-GB" sz="54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erDus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989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powerpoint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37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1000" y="240268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IE" sz="7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1. Act </a:t>
            </a:r>
            <a:r>
              <a:rPr lang="en-IE" sz="7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Justly</a:t>
            </a:r>
            <a:endParaRPr lang="en-GB" sz="7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/>
              <a:cs typeface="Arial Black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619071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I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Acting justly means you have the quality of being fair and kind to everyone. </a:t>
            </a: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2880479"/>
            <a:ext cx="84582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word used here for Justly is </a:t>
            </a:r>
            <a:r>
              <a:rPr lang="en-IE" sz="6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mishpat</a:t>
            </a:r>
            <a:r>
              <a:rPr lang="en-IE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means ‘fair judgment’</a:t>
            </a:r>
            <a:endParaRPr lang="en-GB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4004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powerpoint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37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1000" y="240268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IE" sz="7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1. Act </a:t>
            </a:r>
            <a:r>
              <a:rPr lang="en-IE" sz="7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Justly</a:t>
            </a:r>
            <a:endParaRPr lang="en-GB" sz="7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/>
              <a:cs typeface="Arial Black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619071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I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Acting justly means you have the quality of being fair and kind to everyone. </a:t>
            </a: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2880479"/>
            <a:ext cx="8458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IE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is used 9 times in the Bible and is always used in the context of the poor and needy</a:t>
            </a:r>
            <a:endParaRPr lang="en-GB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9668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powerpoint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37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1000" y="240268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IE" sz="7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1. Act </a:t>
            </a:r>
            <a:r>
              <a:rPr lang="en-IE" sz="7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Justly</a:t>
            </a:r>
            <a:endParaRPr lang="en-GB" sz="7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/>
              <a:cs typeface="Arial Black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619071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I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Acting justly means you have the quality of being fair and kind to everyone. </a:t>
            </a: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2880479"/>
            <a:ext cx="8458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I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is used for the: </a:t>
            </a:r>
            <a:r>
              <a:rPr lang="en-IE" sz="3600" b="1" dirty="0"/>
              <a:t>1. the widow, </a:t>
            </a:r>
            <a:endParaRPr lang="en-IE" sz="3600" b="1" dirty="0" smtClean="0"/>
          </a:p>
          <a:p>
            <a:pPr algn="ctr"/>
            <a:r>
              <a:rPr lang="en-IE" sz="3600" b="1" dirty="0" smtClean="0"/>
              <a:t>2</a:t>
            </a:r>
            <a:r>
              <a:rPr lang="en-IE" sz="3600" b="1" dirty="0"/>
              <a:t>. the fatherless, 3. the orphan, 4. the poor, 5. the hungry, 6. the needy, 7. the weak, 8. the refugee and 9. the opressed. </a:t>
            </a:r>
            <a:r>
              <a:rPr lang="en-I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GB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188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powerpoint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1000" y="240268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IE" sz="7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2. Love Mercy</a:t>
            </a:r>
            <a:endParaRPr lang="en-GB" sz="7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/>
              <a:cs typeface="Arial Black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2900" y="1788616"/>
            <a:ext cx="8458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Micah 6.8 To act justly and to love mercy and to walk humbly with your God.</a:t>
            </a:r>
            <a:endParaRPr lang="en-GB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3990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powerpoint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1000" y="240268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IE" sz="7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2. Love Mercy</a:t>
            </a:r>
            <a:endParaRPr lang="en-GB" sz="7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/>
              <a:cs typeface="Arial Black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446074"/>
            <a:ext cx="8458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I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Mercy is pointing all regardless of their </a:t>
            </a:r>
            <a:r>
              <a:rPr lang="en-I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state, </a:t>
            </a:r>
            <a:r>
              <a:rPr lang="en-I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Grace of God as demonstrated in Jesus</a:t>
            </a:r>
            <a:r>
              <a:rPr lang="en-I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</a:t>
            </a:r>
            <a:r>
              <a:rPr lang="en-I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death</a:t>
            </a: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3201412"/>
            <a:ext cx="8458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Jude 22-23 Be merciful to those who doubt; </a:t>
            </a:r>
            <a:r>
              <a:rPr lang="en-IE" sz="4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</a:t>
            </a:r>
            <a:r>
              <a:rPr lang="en-IE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save others by snatching them from the fire; to others show mercy</a:t>
            </a:r>
            <a:r>
              <a:rPr lang="en-IE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GB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9611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powerpoint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1000" y="240268"/>
            <a:ext cx="8458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IE" sz="6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3. Walk humbly with </a:t>
            </a:r>
            <a:r>
              <a:rPr lang="en-IE" sz="6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the Holy Spirit</a:t>
            </a:r>
            <a:endParaRPr lang="en-GB" sz="6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/>
              <a:cs typeface="Arial Black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2900" y="2286000"/>
            <a:ext cx="8458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Micah 6. 8 To act justly and to love mercy and to walk humbly with your God.</a:t>
            </a:r>
            <a:endParaRPr lang="en-GB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3256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459</Words>
  <Application>Microsoft Macintosh PowerPoint</Application>
  <PresentationFormat>On-screen Show (4:3)</PresentationFormat>
  <Paragraphs>36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Debbie Viljoen</dc:creator>
  <cp:lastModifiedBy>John V Thomas</cp:lastModifiedBy>
  <cp:revision>20</cp:revision>
  <dcterms:created xsi:type="dcterms:W3CDTF">2016-10-01T19:30:17Z</dcterms:created>
  <dcterms:modified xsi:type="dcterms:W3CDTF">2017-05-07T02:37:33Z</dcterms:modified>
</cp:coreProperties>
</file>