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4" r:id="rId8"/>
    <p:sldId id="265" r:id="rId9"/>
    <p:sldId id="282" r:id="rId10"/>
    <p:sldId id="266" r:id="rId11"/>
    <p:sldId id="267" r:id="rId12"/>
    <p:sldId id="268" r:id="rId13"/>
    <p:sldId id="269" r:id="rId14"/>
    <p:sldId id="270" r:id="rId15"/>
    <p:sldId id="271" r:id="rId16"/>
    <p:sldId id="272" r:id="rId17"/>
    <p:sldId id="274" r:id="rId18"/>
    <p:sldId id="275" r:id="rId19"/>
    <p:sldId id="276" r:id="rId20"/>
    <p:sldId id="277" r:id="rId21"/>
    <p:sldId id="273" r:id="rId22"/>
    <p:sldId id="262"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D94F"/>
    <a:srgbClr val="FAE400"/>
    <a:srgbClr val="FEC9A9"/>
    <a:srgbClr val="97ED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8"/>
  </p:normalViewPr>
  <p:slideViewPr>
    <p:cSldViewPr snapToGrid="0" snapToObjects="1">
      <p:cViewPr varScale="1">
        <p:scale>
          <a:sx n="90" d="100"/>
          <a:sy n="90" d="100"/>
        </p:scale>
        <p:origin x="232"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0757A-9BC0-DD40-B30D-50063D5C0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938B07-43A9-0E47-BA59-5772B5C427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91B639-D46B-3143-A816-9D6E451C8E3C}"/>
              </a:ext>
            </a:extLst>
          </p:cNvPr>
          <p:cNvSpPr>
            <a:spLocks noGrp="1"/>
          </p:cNvSpPr>
          <p:nvPr>
            <p:ph type="dt" sz="half" idx="10"/>
          </p:nvPr>
        </p:nvSpPr>
        <p:spPr/>
        <p:txBody>
          <a:bodyPr/>
          <a:lstStyle/>
          <a:p>
            <a:fld id="{E78F7779-FFFA-ED44-88D7-38A0AEB6DB29}" type="datetimeFigureOut">
              <a:rPr lang="en-US" smtClean="0"/>
              <a:t>2/21/19</a:t>
            </a:fld>
            <a:endParaRPr lang="en-US"/>
          </a:p>
        </p:txBody>
      </p:sp>
      <p:sp>
        <p:nvSpPr>
          <p:cNvPr id="5" name="Footer Placeholder 4">
            <a:extLst>
              <a:ext uri="{FF2B5EF4-FFF2-40B4-BE49-F238E27FC236}">
                <a16:creationId xmlns:a16="http://schemas.microsoft.com/office/drawing/2014/main" id="{0EC120FD-2C16-D842-A0EE-208C5824BF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DEB136-A557-B746-9CA6-DC0C78CDDEAC}"/>
              </a:ext>
            </a:extLst>
          </p:cNvPr>
          <p:cNvSpPr>
            <a:spLocks noGrp="1"/>
          </p:cNvSpPr>
          <p:nvPr>
            <p:ph type="sldNum" sz="quarter" idx="12"/>
          </p:nvPr>
        </p:nvSpPr>
        <p:spPr/>
        <p:txBody>
          <a:bodyPr/>
          <a:lstStyle/>
          <a:p>
            <a:fld id="{D6B37C7F-AC1E-0846-A82E-BFC35800739C}" type="slidenum">
              <a:rPr lang="en-US" smtClean="0"/>
              <a:t>‹#›</a:t>
            </a:fld>
            <a:endParaRPr lang="en-US"/>
          </a:p>
        </p:txBody>
      </p:sp>
    </p:spTree>
    <p:extLst>
      <p:ext uri="{BB962C8B-B14F-4D97-AF65-F5344CB8AC3E}">
        <p14:creationId xmlns:p14="http://schemas.microsoft.com/office/powerpoint/2010/main" val="30441412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3FD76-F561-354D-9765-DD8973E347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D4D90A-21D3-0B44-ACD4-2AB42C75555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9FDB3B-8FB0-D941-BE2C-31ADA053C28D}"/>
              </a:ext>
            </a:extLst>
          </p:cNvPr>
          <p:cNvSpPr>
            <a:spLocks noGrp="1"/>
          </p:cNvSpPr>
          <p:nvPr>
            <p:ph type="dt" sz="half" idx="10"/>
          </p:nvPr>
        </p:nvSpPr>
        <p:spPr/>
        <p:txBody>
          <a:bodyPr/>
          <a:lstStyle/>
          <a:p>
            <a:fld id="{E78F7779-FFFA-ED44-88D7-38A0AEB6DB29}" type="datetimeFigureOut">
              <a:rPr lang="en-US" smtClean="0"/>
              <a:t>2/21/19</a:t>
            </a:fld>
            <a:endParaRPr lang="en-US"/>
          </a:p>
        </p:txBody>
      </p:sp>
      <p:sp>
        <p:nvSpPr>
          <p:cNvPr id="5" name="Footer Placeholder 4">
            <a:extLst>
              <a:ext uri="{FF2B5EF4-FFF2-40B4-BE49-F238E27FC236}">
                <a16:creationId xmlns:a16="http://schemas.microsoft.com/office/drawing/2014/main" id="{CC60AEB4-5865-7946-9765-6A087458EF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B939AC-FD6A-904D-9EF5-517667D5E3C0}"/>
              </a:ext>
            </a:extLst>
          </p:cNvPr>
          <p:cNvSpPr>
            <a:spLocks noGrp="1"/>
          </p:cNvSpPr>
          <p:nvPr>
            <p:ph type="sldNum" sz="quarter" idx="12"/>
          </p:nvPr>
        </p:nvSpPr>
        <p:spPr/>
        <p:txBody>
          <a:bodyPr/>
          <a:lstStyle/>
          <a:p>
            <a:fld id="{D6B37C7F-AC1E-0846-A82E-BFC35800739C}" type="slidenum">
              <a:rPr lang="en-US" smtClean="0"/>
              <a:t>‹#›</a:t>
            </a:fld>
            <a:endParaRPr lang="en-US"/>
          </a:p>
        </p:txBody>
      </p:sp>
    </p:spTree>
    <p:extLst>
      <p:ext uri="{BB962C8B-B14F-4D97-AF65-F5344CB8AC3E}">
        <p14:creationId xmlns:p14="http://schemas.microsoft.com/office/powerpoint/2010/main" val="36875912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6D0A81-2FFC-F749-B6ED-CD2A8AA08F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9BC953-2D27-8A45-89BC-CD88BC89827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20D65B-B172-D94F-9D51-8D65F4F34D8C}"/>
              </a:ext>
            </a:extLst>
          </p:cNvPr>
          <p:cNvSpPr>
            <a:spLocks noGrp="1"/>
          </p:cNvSpPr>
          <p:nvPr>
            <p:ph type="dt" sz="half" idx="10"/>
          </p:nvPr>
        </p:nvSpPr>
        <p:spPr/>
        <p:txBody>
          <a:bodyPr/>
          <a:lstStyle/>
          <a:p>
            <a:fld id="{E78F7779-FFFA-ED44-88D7-38A0AEB6DB29}" type="datetimeFigureOut">
              <a:rPr lang="en-US" smtClean="0"/>
              <a:t>2/21/19</a:t>
            </a:fld>
            <a:endParaRPr lang="en-US"/>
          </a:p>
        </p:txBody>
      </p:sp>
      <p:sp>
        <p:nvSpPr>
          <p:cNvPr id="5" name="Footer Placeholder 4">
            <a:extLst>
              <a:ext uri="{FF2B5EF4-FFF2-40B4-BE49-F238E27FC236}">
                <a16:creationId xmlns:a16="http://schemas.microsoft.com/office/drawing/2014/main" id="{085A33D6-9EB7-C246-AFC2-878C6D5C99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8051F6-AA33-D440-B217-C14D31B1A6B1}"/>
              </a:ext>
            </a:extLst>
          </p:cNvPr>
          <p:cNvSpPr>
            <a:spLocks noGrp="1"/>
          </p:cNvSpPr>
          <p:nvPr>
            <p:ph type="sldNum" sz="quarter" idx="12"/>
          </p:nvPr>
        </p:nvSpPr>
        <p:spPr/>
        <p:txBody>
          <a:bodyPr/>
          <a:lstStyle/>
          <a:p>
            <a:fld id="{D6B37C7F-AC1E-0846-A82E-BFC35800739C}" type="slidenum">
              <a:rPr lang="en-US" smtClean="0"/>
              <a:t>‹#›</a:t>
            </a:fld>
            <a:endParaRPr lang="en-US"/>
          </a:p>
        </p:txBody>
      </p:sp>
    </p:spTree>
    <p:extLst>
      <p:ext uri="{BB962C8B-B14F-4D97-AF65-F5344CB8AC3E}">
        <p14:creationId xmlns:p14="http://schemas.microsoft.com/office/powerpoint/2010/main" val="3242867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E5C7D-52D2-F340-A793-DFCE0A42A5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A6EACD-EDC4-804B-8CD2-B24F157845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1C9C4B-F414-A741-8AAB-7494080041A7}"/>
              </a:ext>
            </a:extLst>
          </p:cNvPr>
          <p:cNvSpPr>
            <a:spLocks noGrp="1"/>
          </p:cNvSpPr>
          <p:nvPr>
            <p:ph type="dt" sz="half" idx="10"/>
          </p:nvPr>
        </p:nvSpPr>
        <p:spPr/>
        <p:txBody>
          <a:bodyPr/>
          <a:lstStyle/>
          <a:p>
            <a:fld id="{E78F7779-FFFA-ED44-88D7-38A0AEB6DB29}" type="datetimeFigureOut">
              <a:rPr lang="en-US" smtClean="0"/>
              <a:t>2/21/19</a:t>
            </a:fld>
            <a:endParaRPr lang="en-US"/>
          </a:p>
        </p:txBody>
      </p:sp>
      <p:sp>
        <p:nvSpPr>
          <p:cNvPr id="5" name="Footer Placeholder 4">
            <a:extLst>
              <a:ext uri="{FF2B5EF4-FFF2-40B4-BE49-F238E27FC236}">
                <a16:creationId xmlns:a16="http://schemas.microsoft.com/office/drawing/2014/main" id="{23613102-5E52-3A42-9948-27AEAC2F3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E6B645-9925-A14B-9249-61CE3B679F29}"/>
              </a:ext>
            </a:extLst>
          </p:cNvPr>
          <p:cNvSpPr>
            <a:spLocks noGrp="1"/>
          </p:cNvSpPr>
          <p:nvPr>
            <p:ph type="sldNum" sz="quarter" idx="12"/>
          </p:nvPr>
        </p:nvSpPr>
        <p:spPr/>
        <p:txBody>
          <a:bodyPr/>
          <a:lstStyle/>
          <a:p>
            <a:fld id="{D6B37C7F-AC1E-0846-A82E-BFC35800739C}" type="slidenum">
              <a:rPr lang="en-US" smtClean="0"/>
              <a:t>‹#›</a:t>
            </a:fld>
            <a:endParaRPr lang="en-US"/>
          </a:p>
        </p:txBody>
      </p:sp>
    </p:spTree>
    <p:extLst>
      <p:ext uri="{BB962C8B-B14F-4D97-AF65-F5344CB8AC3E}">
        <p14:creationId xmlns:p14="http://schemas.microsoft.com/office/powerpoint/2010/main" val="10212761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9AA47-6DF4-9E4A-AD90-55A4B2DA46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307F05-9C56-E745-B8C2-95D148C092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C99B80C-79E5-4143-8DAC-980FE62A0B06}"/>
              </a:ext>
            </a:extLst>
          </p:cNvPr>
          <p:cNvSpPr>
            <a:spLocks noGrp="1"/>
          </p:cNvSpPr>
          <p:nvPr>
            <p:ph type="dt" sz="half" idx="10"/>
          </p:nvPr>
        </p:nvSpPr>
        <p:spPr/>
        <p:txBody>
          <a:bodyPr/>
          <a:lstStyle/>
          <a:p>
            <a:fld id="{E78F7779-FFFA-ED44-88D7-38A0AEB6DB29}" type="datetimeFigureOut">
              <a:rPr lang="en-US" smtClean="0"/>
              <a:t>2/21/19</a:t>
            </a:fld>
            <a:endParaRPr lang="en-US"/>
          </a:p>
        </p:txBody>
      </p:sp>
      <p:sp>
        <p:nvSpPr>
          <p:cNvPr id="5" name="Footer Placeholder 4">
            <a:extLst>
              <a:ext uri="{FF2B5EF4-FFF2-40B4-BE49-F238E27FC236}">
                <a16:creationId xmlns:a16="http://schemas.microsoft.com/office/drawing/2014/main" id="{B9ACFF94-C417-C744-8329-82582DCFF2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CDA1B3-C0ED-764D-92F1-8EFA0DC6BB48}"/>
              </a:ext>
            </a:extLst>
          </p:cNvPr>
          <p:cNvSpPr>
            <a:spLocks noGrp="1"/>
          </p:cNvSpPr>
          <p:nvPr>
            <p:ph type="sldNum" sz="quarter" idx="12"/>
          </p:nvPr>
        </p:nvSpPr>
        <p:spPr/>
        <p:txBody>
          <a:bodyPr/>
          <a:lstStyle/>
          <a:p>
            <a:fld id="{D6B37C7F-AC1E-0846-A82E-BFC35800739C}" type="slidenum">
              <a:rPr lang="en-US" smtClean="0"/>
              <a:t>‹#›</a:t>
            </a:fld>
            <a:endParaRPr lang="en-US"/>
          </a:p>
        </p:txBody>
      </p:sp>
    </p:spTree>
    <p:extLst>
      <p:ext uri="{BB962C8B-B14F-4D97-AF65-F5344CB8AC3E}">
        <p14:creationId xmlns:p14="http://schemas.microsoft.com/office/powerpoint/2010/main" val="24814414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C5F8F-325A-FA45-8639-703C903FE6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E9EBB3-0F63-A640-BA7A-6D40F7E4B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41B9FA-5B33-2F42-9AD8-016067699D7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E10A60-D19C-8B46-A60E-0AEFB69C4935}"/>
              </a:ext>
            </a:extLst>
          </p:cNvPr>
          <p:cNvSpPr>
            <a:spLocks noGrp="1"/>
          </p:cNvSpPr>
          <p:nvPr>
            <p:ph type="dt" sz="half" idx="10"/>
          </p:nvPr>
        </p:nvSpPr>
        <p:spPr/>
        <p:txBody>
          <a:bodyPr/>
          <a:lstStyle/>
          <a:p>
            <a:fld id="{E78F7779-FFFA-ED44-88D7-38A0AEB6DB29}" type="datetimeFigureOut">
              <a:rPr lang="en-US" smtClean="0"/>
              <a:t>2/21/19</a:t>
            </a:fld>
            <a:endParaRPr lang="en-US"/>
          </a:p>
        </p:txBody>
      </p:sp>
      <p:sp>
        <p:nvSpPr>
          <p:cNvPr id="6" name="Footer Placeholder 5">
            <a:extLst>
              <a:ext uri="{FF2B5EF4-FFF2-40B4-BE49-F238E27FC236}">
                <a16:creationId xmlns:a16="http://schemas.microsoft.com/office/drawing/2014/main" id="{02A0CFAA-D716-6B48-A417-7A76E7F2DD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698871-7780-1847-B249-CE93A800A9E0}"/>
              </a:ext>
            </a:extLst>
          </p:cNvPr>
          <p:cNvSpPr>
            <a:spLocks noGrp="1"/>
          </p:cNvSpPr>
          <p:nvPr>
            <p:ph type="sldNum" sz="quarter" idx="12"/>
          </p:nvPr>
        </p:nvSpPr>
        <p:spPr/>
        <p:txBody>
          <a:bodyPr/>
          <a:lstStyle/>
          <a:p>
            <a:fld id="{D6B37C7F-AC1E-0846-A82E-BFC35800739C}" type="slidenum">
              <a:rPr lang="en-US" smtClean="0"/>
              <a:t>‹#›</a:t>
            </a:fld>
            <a:endParaRPr lang="en-US"/>
          </a:p>
        </p:txBody>
      </p:sp>
    </p:spTree>
    <p:extLst>
      <p:ext uri="{BB962C8B-B14F-4D97-AF65-F5344CB8AC3E}">
        <p14:creationId xmlns:p14="http://schemas.microsoft.com/office/powerpoint/2010/main" val="22520094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F14EB-066B-0748-851F-8DD3885765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7F4AA5-D38F-7749-92F7-8907A4CF4C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236D576-97FD-9347-A3B0-834FD56C868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026318-89DB-9243-8264-F2D3770C8B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F15E833-738A-1A4D-B89F-47255C2F4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4C2275-A58C-8A47-814F-5E02FE36F21D}"/>
              </a:ext>
            </a:extLst>
          </p:cNvPr>
          <p:cNvSpPr>
            <a:spLocks noGrp="1"/>
          </p:cNvSpPr>
          <p:nvPr>
            <p:ph type="dt" sz="half" idx="10"/>
          </p:nvPr>
        </p:nvSpPr>
        <p:spPr/>
        <p:txBody>
          <a:bodyPr/>
          <a:lstStyle/>
          <a:p>
            <a:fld id="{E78F7779-FFFA-ED44-88D7-38A0AEB6DB29}" type="datetimeFigureOut">
              <a:rPr lang="en-US" smtClean="0"/>
              <a:t>2/21/19</a:t>
            </a:fld>
            <a:endParaRPr lang="en-US"/>
          </a:p>
        </p:txBody>
      </p:sp>
      <p:sp>
        <p:nvSpPr>
          <p:cNvPr id="8" name="Footer Placeholder 7">
            <a:extLst>
              <a:ext uri="{FF2B5EF4-FFF2-40B4-BE49-F238E27FC236}">
                <a16:creationId xmlns:a16="http://schemas.microsoft.com/office/drawing/2014/main" id="{DB83CFCB-A9D6-4241-B418-642C67375C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2FFC97-EB30-EA4D-9177-224B16C639DC}"/>
              </a:ext>
            </a:extLst>
          </p:cNvPr>
          <p:cNvSpPr>
            <a:spLocks noGrp="1"/>
          </p:cNvSpPr>
          <p:nvPr>
            <p:ph type="sldNum" sz="quarter" idx="12"/>
          </p:nvPr>
        </p:nvSpPr>
        <p:spPr/>
        <p:txBody>
          <a:bodyPr/>
          <a:lstStyle/>
          <a:p>
            <a:fld id="{D6B37C7F-AC1E-0846-A82E-BFC35800739C}" type="slidenum">
              <a:rPr lang="en-US" smtClean="0"/>
              <a:t>‹#›</a:t>
            </a:fld>
            <a:endParaRPr lang="en-US"/>
          </a:p>
        </p:txBody>
      </p:sp>
    </p:spTree>
    <p:extLst>
      <p:ext uri="{BB962C8B-B14F-4D97-AF65-F5344CB8AC3E}">
        <p14:creationId xmlns:p14="http://schemas.microsoft.com/office/powerpoint/2010/main" val="18040360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061F-54F3-AE45-A150-6EED1D6C80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463D58-AA46-9942-B1A6-5789A0CC7D7E}"/>
              </a:ext>
            </a:extLst>
          </p:cNvPr>
          <p:cNvSpPr>
            <a:spLocks noGrp="1"/>
          </p:cNvSpPr>
          <p:nvPr>
            <p:ph type="dt" sz="half" idx="10"/>
          </p:nvPr>
        </p:nvSpPr>
        <p:spPr/>
        <p:txBody>
          <a:bodyPr/>
          <a:lstStyle/>
          <a:p>
            <a:fld id="{E78F7779-FFFA-ED44-88D7-38A0AEB6DB29}" type="datetimeFigureOut">
              <a:rPr lang="en-US" smtClean="0"/>
              <a:t>2/21/19</a:t>
            </a:fld>
            <a:endParaRPr lang="en-US"/>
          </a:p>
        </p:txBody>
      </p:sp>
      <p:sp>
        <p:nvSpPr>
          <p:cNvPr id="4" name="Footer Placeholder 3">
            <a:extLst>
              <a:ext uri="{FF2B5EF4-FFF2-40B4-BE49-F238E27FC236}">
                <a16:creationId xmlns:a16="http://schemas.microsoft.com/office/drawing/2014/main" id="{161E8A50-0429-8E46-8E9D-2634853611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19889D-3303-DB4F-8827-A5C0BC4BCA60}"/>
              </a:ext>
            </a:extLst>
          </p:cNvPr>
          <p:cNvSpPr>
            <a:spLocks noGrp="1"/>
          </p:cNvSpPr>
          <p:nvPr>
            <p:ph type="sldNum" sz="quarter" idx="12"/>
          </p:nvPr>
        </p:nvSpPr>
        <p:spPr/>
        <p:txBody>
          <a:bodyPr/>
          <a:lstStyle/>
          <a:p>
            <a:fld id="{D6B37C7F-AC1E-0846-A82E-BFC35800739C}" type="slidenum">
              <a:rPr lang="en-US" smtClean="0"/>
              <a:t>‹#›</a:t>
            </a:fld>
            <a:endParaRPr lang="en-US"/>
          </a:p>
        </p:txBody>
      </p:sp>
    </p:spTree>
    <p:extLst>
      <p:ext uri="{BB962C8B-B14F-4D97-AF65-F5344CB8AC3E}">
        <p14:creationId xmlns:p14="http://schemas.microsoft.com/office/powerpoint/2010/main" val="28358409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F2E03F-A06C-3941-A5A8-97E9A10ADCCA}"/>
              </a:ext>
            </a:extLst>
          </p:cNvPr>
          <p:cNvSpPr>
            <a:spLocks noGrp="1"/>
          </p:cNvSpPr>
          <p:nvPr>
            <p:ph type="dt" sz="half" idx="10"/>
          </p:nvPr>
        </p:nvSpPr>
        <p:spPr/>
        <p:txBody>
          <a:bodyPr/>
          <a:lstStyle/>
          <a:p>
            <a:fld id="{E78F7779-FFFA-ED44-88D7-38A0AEB6DB29}" type="datetimeFigureOut">
              <a:rPr lang="en-US" smtClean="0"/>
              <a:t>2/21/19</a:t>
            </a:fld>
            <a:endParaRPr lang="en-US"/>
          </a:p>
        </p:txBody>
      </p:sp>
      <p:sp>
        <p:nvSpPr>
          <p:cNvPr id="3" name="Footer Placeholder 2">
            <a:extLst>
              <a:ext uri="{FF2B5EF4-FFF2-40B4-BE49-F238E27FC236}">
                <a16:creationId xmlns:a16="http://schemas.microsoft.com/office/drawing/2014/main" id="{7860EE02-4D10-4D40-80E9-ABFC3BF21D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7F0231-BC0E-F14A-9099-0B0196723B5C}"/>
              </a:ext>
            </a:extLst>
          </p:cNvPr>
          <p:cNvSpPr>
            <a:spLocks noGrp="1"/>
          </p:cNvSpPr>
          <p:nvPr>
            <p:ph type="sldNum" sz="quarter" idx="12"/>
          </p:nvPr>
        </p:nvSpPr>
        <p:spPr/>
        <p:txBody>
          <a:bodyPr/>
          <a:lstStyle/>
          <a:p>
            <a:fld id="{D6B37C7F-AC1E-0846-A82E-BFC35800739C}" type="slidenum">
              <a:rPr lang="en-US" smtClean="0"/>
              <a:t>‹#›</a:t>
            </a:fld>
            <a:endParaRPr lang="en-US"/>
          </a:p>
        </p:txBody>
      </p:sp>
    </p:spTree>
    <p:extLst>
      <p:ext uri="{BB962C8B-B14F-4D97-AF65-F5344CB8AC3E}">
        <p14:creationId xmlns:p14="http://schemas.microsoft.com/office/powerpoint/2010/main" val="21617547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14816-ED1B-FF42-9270-6C280E1057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EECED9-4580-6641-9A25-03B05E1371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A45237-F8BC-E348-B835-1237FBA825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00670A-C0F5-E141-AD95-979599A5D61E}"/>
              </a:ext>
            </a:extLst>
          </p:cNvPr>
          <p:cNvSpPr>
            <a:spLocks noGrp="1"/>
          </p:cNvSpPr>
          <p:nvPr>
            <p:ph type="dt" sz="half" idx="10"/>
          </p:nvPr>
        </p:nvSpPr>
        <p:spPr/>
        <p:txBody>
          <a:bodyPr/>
          <a:lstStyle/>
          <a:p>
            <a:fld id="{E78F7779-FFFA-ED44-88D7-38A0AEB6DB29}" type="datetimeFigureOut">
              <a:rPr lang="en-US" smtClean="0"/>
              <a:t>2/21/19</a:t>
            </a:fld>
            <a:endParaRPr lang="en-US"/>
          </a:p>
        </p:txBody>
      </p:sp>
      <p:sp>
        <p:nvSpPr>
          <p:cNvPr id="6" name="Footer Placeholder 5">
            <a:extLst>
              <a:ext uri="{FF2B5EF4-FFF2-40B4-BE49-F238E27FC236}">
                <a16:creationId xmlns:a16="http://schemas.microsoft.com/office/drawing/2014/main" id="{AC98F62C-A817-CE40-B309-FFBFA9595E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A3531F-0A71-EE48-8040-7CFEAD39F39E}"/>
              </a:ext>
            </a:extLst>
          </p:cNvPr>
          <p:cNvSpPr>
            <a:spLocks noGrp="1"/>
          </p:cNvSpPr>
          <p:nvPr>
            <p:ph type="sldNum" sz="quarter" idx="12"/>
          </p:nvPr>
        </p:nvSpPr>
        <p:spPr/>
        <p:txBody>
          <a:bodyPr/>
          <a:lstStyle/>
          <a:p>
            <a:fld id="{D6B37C7F-AC1E-0846-A82E-BFC35800739C}" type="slidenum">
              <a:rPr lang="en-US" smtClean="0"/>
              <a:t>‹#›</a:t>
            </a:fld>
            <a:endParaRPr lang="en-US"/>
          </a:p>
        </p:txBody>
      </p:sp>
    </p:spTree>
    <p:extLst>
      <p:ext uri="{BB962C8B-B14F-4D97-AF65-F5344CB8AC3E}">
        <p14:creationId xmlns:p14="http://schemas.microsoft.com/office/powerpoint/2010/main" val="1220705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A2C01-318D-9147-922D-B7B1EA495F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88F77C-7541-964C-871A-1AAAD91DA2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6E2723-0BF4-C540-BA5A-5BDADF43EC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A35DDA-20B2-9540-B38A-F05D89149411}"/>
              </a:ext>
            </a:extLst>
          </p:cNvPr>
          <p:cNvSpPr>
            <a:spLocks noGrp="1"/>
          </p:cNvSpPr>
          <p:nvPr>
            <p:ph type="dt" sz="half" idx="10"/>
          </p:nvPr>
        </p:nvSpPr>
        <p:spPr/>
        <p:txBody>
          <a:bodyPr/>
          <a:lstStyle/>
          <a:p>
            <a:fld id="{E78F7779-FFFA-ED44-88D7-38A0AEB6DB29}" type="datetimeFigureOut">
              <a:rPr lang="en-US" smtClean="0"/>
              <a:t>2/21/19</a:t>
            </a:fld>
            <a:endParaRPr lang="en-US"/>
          </a:p>
        </p:txBody>
      </p:sp>
      <p:sp>
        <p:nvSpPr>
          <p:cNvPr id="6" name="Footer Placeholder 5">
            <a:extLst>
              <a:ext uri="{FF2B5EF4-FFF2-40B4-BE49-F238E27FC236}">
                <a16:creationId xmlns:a16="http://schemas.microsoft.com/office/drawing/2014/main" id="{75FD87BA-AF6C-DE48-BCD0-32CFECF497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6CBD4A-4B25-384C-8DF0-30A28A3C5DE4}"/>
              </a:ext>
            </a:extLst>
          </p:cNvPr>
          <p:cNvSpPr>
            <a:spLocks noGrp="1"/>
          </p:cNvSpPr>
          <p:nvPr>
            <p:ph type="sldNum" sz="quarter" idx="12"/>
          </p:nvPr>
        </p:nvSpPr>
        <p:spPr/>
        <p:txBody>
          <a:bodyPr/>
          <a:lstStyle/>
          <a:p>
            <a:fld id="{D6B37C7F-AC1E-0846-A82E-BFC35800739C}" type="slidenum">
              <a:rPr lang="en-US" smtClean="0"/>
              <a:t>‹#›</a:t>
            </a:fld>
            <a:endParaRPr lang="en-US"/>
          </a:p>
        </p:txBody>
      </p:sp>
    </p:spTree>
    <p:extLst>
      <p:ext uri="{BB962C8B-B14F-4D97-AF65-F5344CB8AC3E}">
        <p14:creationId xmlns:p14="http://schemas.microsoft.com/office/powerpoint/2010/main" val="35154261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9170B2-2299-4242-839E-F918D26A68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4A95F7-C534-2F42-B32B-45D68BEC78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569F0-56C6-AA4F-8FB6-01677FD85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8F7779-FFFA-ED44-88D7-38A0AEB6DB29}" type="datetimeFigureOut">
              <a:rPr lang="en-US" smtClean="0"/>
              <a:t>2/21/19</a:t>
            </a:fld>
            <a:endParaRPr lang="en-US"/>
          </a:p>
        </p:txBody>
      </p:sp>
      <p:sp>
        <p:nvSpPr>
          <p:cNvPr id="5" name="Footer Placeholder 4">
            <a:extLst>
              <a:ext uri="{FF2B5EF4-FFF2-40B4-BE49-F238E27FC236}">
                <a16:creationId xmlns:a16="http://schemas.microsoft.com/office/drawing/2014/main" id="{A46B621D-99BD-584E-A83A-262740B67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F5D56B-787B-FC43-8C61-D965357ADC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B37C7F-AC1E-0846-A82E-BFC35800739C}" type="slidenum">
              <a:rPr lang="en-US" smtClean="0"/>
              <a:t>‹#›</a:t>
            </a:fld>
            <a:endParaRPr lang="en-US"/>
          </a:p>
        </p:txBody>
      </p:sp>
    </p:spTree>
    <p:extLst>
      <p:ext uri="{BB962C8B-B14F-4D97-AF65-F5344CB8AC3E}">
        <p14:creationId xmlns:p14="http://schemas.microsoft.com/office/powerpoint/2010/main" val="3383889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921BF-D8F0-304A-96B0-FB40D4EE9CA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01EEDD8-0FFB-1A47-A60F-2F4A01D140E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774560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5BAC-059E-4648-8800-FC20360730E6}"/>
              </a:ext>
            </a:extLst>
          </p:cNvPr>
          <p:cNvSpPr>
            <a:spLocks noGrp="1"/>
          </p:cNvSpPr>
          <p:nvPr>
            <p:ph type="title"/>
          </p:nvPr>
        </p:nvSpPr>
        <p:spPr>
          <a:xfrm>
            <a:off x="838200" y="0"/>
            <a:ext cx="10515600" cy="2014537"/>
          </a:xfrm>
        </p:spPr>
        <p:txBody>
          <a:bodyPr>
            <a:normAutofit/>
          </a:bodyPr>
          <a:lstStyle/>
          <a:p>
            <a:pPr algn="ctr"/>
            <a:r>
              <a:rPr lang="en-US" sz="11500" b="1" u="sng" dirty="0">
                <a:solidFill>
                  <a:schemeClr val="bg1"/>
                </a:solidFill>
              </a:rPr>
              <a:t>Romans 3:23</a:t>
            </a:r>
          </a:p>
        </p:txBody>
      </p:sp>
      <p:sp>
        <p:nvSpPr>
          <p:cNvPr id="3" name="Content Placeholder 2">
            <a:extLst>
              <a:ext uri="{FF2B5EF4-FFF2-40B4-BE49-F238E27FC236}">
                <a16:creationId xmlns:a16="http://schemas.microsoft.com/office/drawing/2014/main" id="{6E8FF7DE-D922-7147-8926-08201FBF7B2D}"/>
              </a:ext>
            </a:extLst>
          </p:cNvPr>
          <p:cNvSpPr>
            <a:spLocks noGrp="1"/>
          </p:cNvSpPr>
          <p:nvPr>
            <p:ph idx="1"/>
          </p:nvPr>
        </p:nvSpPr>
        <p:spPr>
          <a:xfrm>
            <a:off x="185739" y="1825625"/>
            <a:ext cx="11844336" cy="4351338"/>
          </a:xfrm>
        </p:spPr>
        <p:txBody>
          <a:bodyPr>
            <a:normAutofit/>
          </a:bodyPr>
          <a:lstStyle/>
          <a:p>
            <a:pPr marL="0" indent="0">
              <a:buNone/>
            </a:pPr>
            <a:r>
              <a:rPr lang="en-US" sz="8800" b="1" dirty="0">
                <a:solidFill>
                  <a:schemeClr val="bg1"/>
                </a:solidFill>
              </a:rPr>
              <a:t>…for all have sinned and fall short of the glory of God…</a:t>
            </a:r>
          </a:p>
        </p:txBody>
      </p:sp>
    </p:spTree>
    <p:extLst>
      <p:ext uri="{BB962C8B-B14F-4D97-AF65-F5344CB8AC3E}">
        <p14:creationId xmlns:p14="http://schemas.microsoft.com/office/powerpoint/2010/main" val="15341980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0855A-956B-9444-8FB5-1D4663D73277}"/>
              </a:ext>
            </a:extLst>
          </p:cNvPr>
          <p:cNvSpPr>
            <a:spLocks noGrp="1"/>
          </p:cNvSpPr>
          <p:nvPr>
            <p:ph type="title"/>
          </p:nvPr>
        </p:nvSpPr>
        <p:spPr>
          <a:xfrm>
            <a:off x="838200" y="1"/>
            <a:ext cx="10515600" cy="1371599"/>
          </a:xfrm>
        </p:spPr>
        <p:txBody>
          <a:bodyPr>
            <a:normAutofit/>
          </a:bodyPr>
          <a:lstStyle/>
          <a:p>
            <a:pPr algn="ctr"/>
            <a:r>
              <a:rPr lang="en-US" sz="6600" b="1" u="sng" dirty="0">
                <a:solidFill>
                  <a:schemeClr val="bg1"/>
                </a:solidFill>
              </a:rPr>
              <a:t>Psalm 42:5 (MSG)</a:t>
            </a:r>
          </a:p>
        </p:txBody>
      </p:sp>
      <p:sp>
        <p:nvSpPr>
          <p:cNvPr id="3" name="Content Placeholder 2">
            <a:extLst>
              <a:ext uri="{FF2B5EF4-FFF2-40B4-BE49-F238E27FC236}">
                <a16:creationId xmlns:a16="http://schemas.microsoft.com/office/drawing/2014/main" id="{279404D0-EC0C-834B-9994-8D63A952EA19}"/>
              </a:ext>
            </a:extLst>
          </p:cNvPr>
          <p:cNvSpPr>
            <a:spLocks noGrp="1"/>
          </p:cNvSpPr>
          <p:nvPr>
            <p:ph idx="1"/>
          </p:nvPr>
        </p:nvSpPr>
        <p:spPr>
          <a:xfrm>
            <a:off x="342899" y="1214438"/>
            <a:ext cx="11701463" cy="5643561"/>
          </a:xfrm>
        </p:spPr>
        <p:txBody>
          <a:bodyPr>
            <a:normAutofit/>
          </a:bodyPr>
          <a:lstStyle/>
          <a:p>
            <a:pPr marL="0" indent="0">
              <a:buNone/>
            </a:pPr>
            <a:r>
              <a:rPr lang="en-US" sz="4800" b="1" dirty="0">
                <a:solidFill>
                  <a:schemeClr val="bg1"/>
                </a:solidFill>
              </a:rPr>
              <a:t>Why are you down in the dumps, dear soul?</a:t>
            </a:r>
          </a:p>
          <a:p>
            <a:pPr marL="0" indent="0">
              <a:buNone/>
            </a:pPr>
            <a:r>
              <a:rPr lang="en-US" sz="4800" b="1" dirty="0">
                <a:solidFill>
                  <a:schemeClr val="bg1"/>
                </a:solidFill>
              </a:rPr>
              <a:t>    Why are you crying the blues?</a:t>
            </a:r>
          </a:p>
          <a:p>
            <a:pPr marL="0" indent="0">
              <a:buNone/>
            </a:pPr>
            <a:r>
              <a:rPr lang="en-US" sz="4800" b="1" dirty="0">
                <a:solidFill>
                  <a:schemeClr val="bg1"/>
                </a:solidFill>
              </a:rPr>
              <a:t>Fix my eyes on God—</a:t>
            </a:r>
          </a:p>
          <a:p>
            <a:pPr marL="0" indent="0">
              <a:buNone/>
            </a:pPr>
            <a:r>
              <a:rPr lang="en-US" sz="4800" b="1" dirty="0">
                <a:solidFill>
                  <a:schemeClr val="bg1"/>
                </a:solidFill>
              </a:rPr>
              <a:t>    soon I’ll be praising again.</a:t>
            </a:r>
          </a:p>
          <a:p>
            <a:pPr marL="0" indent="0">
              <a:buNone/>
            </a:pPr>
            <a:r>
              <a:rPr lang="en-US" sz="4800" b="1" dirty="0">
                <a:solidFill>
                  <a:schemeClr val="bg1"/>
                </a:solidFill>
              </a:rPr>
              <a:t>He puts a smile on my face.</a:t>
            </a:r>
          </a:p>
          <a:p>
            <a:pPr marL="0" indent="0">
              <a:buNone/>
            </a:pPr>
            <a:r>
              <a:rPr lang="en-US" sz="4800" b="1" dirty="0">
                <a:solidFill>
                  <a:schemeClr val="bg1"/>
                </a:solidFill>
              </a:rPr>
              <a:t>    He’s my God.</a:t>
            </a:r>
          </a:p>
        </p:txBody>
      </p:sp>
    </p:spTree>
    <p:extLst>
      <p:ext uri="{BB962C8B-B14F-4D97-AF65-F5344CB8AC3E}">
        <p14:creationId xmlns:p14="http://schemas.microsoft.com/office/powerpoint/2010/main" val="36066904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CF9EA-E075-9B43-88CD-A029A2FA91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6227E5-EC2B-B44B-85BD-44D7D2E51177}"/>
              </a:ext>
            </a:extLst>
          </p:cNvPr>
          <p:cNvSpPr>
            <a:spLocks noGrp="1"/>
          </p:cNvSpPr>
          <p:nvPr>
            <p:ph idx="1"/>
          </p:nvPr>
        </p:nvSpPr>
        <p:spPr>
          <a:xfrm>
            <a:off x="485774" y="871538"/>
            <a:ext cx="11530013" cy="5305425"/>
          </a:xfrm>
        </p:spPr>
        <p:txBody>
          <a:bodyPr>
            <a:normAutofit/>
          </a:bodyPr>
          <a:lstStyle/>
          <a:p>
            <a:r>
              <a:rPr lang="en-US" sz="8000" b="1" dirty="0">
                <a:solidFill>
                  <a:srgbClr val="FFFF00"/>
                </a:solidFill>
              </a:rPr>
              <a:t>The Gospel empowers us to laugh about… </a:t>
            </a:r>
          </a:p>
          <a:p>
            <a:pPr marL="0" indent="0" algn="ctr">
              <a:buNone/>
            </a:pPr>
            <a:r>
              <a:rPr lang="en-US" sz="8000" b="1" i="1" dirty="0">
                <a:solidFill>
                  <a:srgbClr val="FFFF00"/>
                </a:solidFill>
              </a:rPr>
              <a:t>God’s Grace</a:t>
            </a:r>
            <a:endParaRPr lang="en-US" sz="5400" b="1" i="1" dirty="0">
              <a:solidFill>
                <a:srgbClr val="FFFF00"/>
              </a:solidFill>
            </a:endParaRPr>
          </a:p>
        </p:txBody>
      </p:sp>
    </p:spTree>
    <p:extLst>
      <p:ext uri="{BB962C8B-B14F-4D97-AF65-F5344CB8AC3E}">
        <p14:creationId xmlns:p14="http://schemas.microsoft.com/office/powerpoint/2010/main" val="25305523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7C43C-1057-294B-B2CA-3CE7F1544C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496913-7932-3046-9A62-78D5E9D0825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012128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503B-2C93-7A4C-B6FD-6E03A6A31BD1}"/>
              </a:ext>
            </a:extLst>
          </p:cNvPr>
          <p:cNvSpPr>
            <a:spLocks noGrp="1"/>
          </p:cNvSpPr>
          <p:nvPr>
            <p:ph type="title"/>
          </p:nvPr>
        </p:nvSpPr>
        <p:spPr/>
        <p:txBody>
          <a:bodyPr>
            <a:normAutofit/>
          </a:bodyPr>
          <a:lstStyle/>
          <a:p>
            <a:pPr algn="ctr"/>
            <a:r>
              <a:rPr lang="en-US" sz="8800" b="1" u="sng" dirty="0">
                <a:solidFill>
                  <a:schemeClr val="bg1"/>
                </a:solidFill>
              </a:rPr>
              <a:t>Romans 3:23-24</a:t>
            </a:r>
          </a:p>
        </p:txBody>
      </p:sp>
      <p:sp>
        <p:nvSpPr>
          <p:cNvPr id="3" name="Content Placeholder 2">
            <a:extLst>
              <a:ext uri="{FF2B5EF4-FFF2-40B4-BE49-F238E27FC236}">
                <a16:creationId xmlns:a16="http://schemas.microsoft.com/office/drawing/2014/main" id="{683E1017-B758-BB4F-B3F4-672B34246980}"/>
              </a:ext>
            </a:extLst>
          </p:cNvPr>
          <p:cNvSpPr>
            <a:spLocks noGrp="1"/>
          </p:cNvSpPr>
          <p:nvPr>
            <p:ph idx="1"/>
          </p:nvPr>
        </p:nvSpPr>
        <p:spPr>
          <a:xfrm>
            <a:off x="214313" y="1825625"/>
            <a:ext cx="11701461" cy="4732338"/>
          </a:xfrm>
        </p:spPr>
        <p:txBody>
          <a:bodyPr>
            <a:normAutofit/>
          </a:bodyPr>
          <a:lstStyle/>
          <a:p>
            <a:pPr marL="0" indent="0">
              <a:buNone/>
            </a:pPr>
            <a:r>
              <a:rPr lang="en-US" sz="6600" b="1" dirty="0">
                <a:solidFill>
                  <a:schemeClr val="bg1"/>
                </a:solidFill>
              </a:rPr>
              <a:t>…for all have sinned and fall short of the glory of God, </a:t>
            </a:r>
            <a:r>
              <a:rPr lang="en-US" sz="6600" b="1" dirty="0">
                <a:solidFill>
                  <a:srgbClr val="FAE400"/>
                </a:solidFill>
              </a:rPr>
              <a:t>and all are justified freely by his grace through the redemption that came by Christ Jesus.</a:t>
            </a:r>
          </a:p>
        </p:txBody>
      </p:sp>
    </p:spTree>
    <p:extLst>
      <p:ext uri="{BB962C8B-B14F-4D97-AF65-F5344CB8AC3E}">
        <p14:creationId xmlns:p14="http://schemas.microsoft.com/office/powerpoint/2010/main" val="14333839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002DF-E70F-FE49-972E-A8CC5898135B}"/>
              </a:ext>
            </a:extLst>
          </p:cNvPr>
          <p:cNvSpPr>
            <a:spLocks noGrp="1"/>
          </p:cNvSpPr>
          <p:nvPr>
            <p:ph type="title"/>
          </p:nvPr>
        </p:nvSpPr>
        <p:spPr/>
        <p:txBody>
          <a:bodyPr>
            <a:normAutofit/>
          </a:bodyPr>
          <a:lstStyle/>
          <a:p>
            <a:pPr algn="ctr"/>
            <a:r>
              <a:rPr lang="en-US" sz="8800" b="1" u="sng" dirty="0">
                <a:solidFill>
                  <a:schemeClr val="bg1"/>
                </a:solidFill>
              </a:rPr>
              <a:t>Proverbs 15:15</a:t>
            </a:r>
          </a:p>
        </p:txBody>
      </p:sp>
      <p:sp>
        <p:nvSpPr>
          <p:cNvPr id="3" name="Content Placeholder 2">
            <a:extLst>
              <a:ext uri="{FF2B5EF4-FFF2-40B4-BE49-F238E27FC236}">
                <a16:creationId xmlns:a16="http://schemas.microsoft.com/office/drawing/2014/main" id="{83E25C5F-7346-2546-AF8F-17950DDE50BB}"/>
              </a:ext>
            </a:extLst>
          </p:cNvPr>
          <p:cNvSpPr>
            <a:spLocks noGrp="1"/>
          </p:cNvSpPr>
          <p:nvPr>
            <p:ph idx="1"/>
          </p:nvPr>
        </p:nvSpPr>
        <p:spPr>
          <a:xfrm>
            <a:off x="214313" y="1825625"/>
            <a:ext cx="11844337" cy="4351338"/>
          </a:xfrm>
        </p:spPr>
        <p:txBody>
          <a:bodyPr>
            <a:normAutofit/>
          </a:bodyPr>
          <a:lstStyle/>
          <a:p>
            <a:pPr marL="0" indent="0">
              <a:buNone/>
            </a:pPr>
            <a:r>
              <a:rPr lang="en-US" sz="7200" b="1" dirty="0">
                <a:solidFill>
                  <a:schemeClr val="bg1"/>
                </a:solidFill>
              </a:rPr>
              <a:t>For the despondent, every day brings trouble;</a:t>
            </a:r>
          </a:p>
          <a:p>
            <a:pPr marL="0" indent="0">
              <a:buNone/>
            </a:pPr>
            <a:r>
              <a:rPr lang="en-US" sz="7200" b="1" dirty="0">
                <a:solidFill>
                  <a:schemeClr val="bg1"/>
                </a:solidFill>
              </a:rPr>
              <a:t>    </a:t>
            </a:r>
            <a:r>
              <a:rPr lang="en-US" sz="7200" b="1" dirty="0">
                <a:solidFill>
                  <a:srgbClr val="FAE400"/>
                </a:solidFill>
              </a:rPr>
              <a:t>for the happy heart, life is a continual feast.</a:t>
            </a:r>
          </a:p>
        </p:txBody>
      </p:sp>
    </p:spTree>
    <p:extLst>
      <p:ext uri="{BB962C8B-B14F-4D97-AF65-F5344CB8AC3E}">
        <p14:creationId xmlns:p14="http://schemas.microsoft.com/office/powerpoint/2010/main" val="30025345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12A5B-DAAF-014C-B467-0DFDE1148D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F312CB-A686-FB4B-821C-73F097E022A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455011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D4932-99B2-9B4C-80EB-894B0E2EAF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789D14-A32C-9444-84E6-A1BB36241B70}"/>
              </a:ext>
            </a:extLst>
          </p:cNvPr>
          <p:cNvSpPr>
            <a:spLocks noGrp="1"/>
          </p:cNvSpPr>
          <p:nvPr>
            <p:ph idx="1"/>
          </p:nvPr>
        </p:nvSpPr>
        <p:spPr>
          <a:xfrm>
            <a:off x="485775" y="885825"/>
            <a:ext cx="11601449" cy="5291138"/>
          </a:xfrm>
        </p:spPr>
        <p:txBody>
          <a:bodyPr>
            <a:normAutofit/>
          </a:bodyPr>
          <a:lstStyle/>
          <a:p>
            <a:r>
              <a:rPr lang="en-US" sz="8000" b="1" dirty="0">
                <a:solidFill>
                  <a:srgbClr val="FFFF00"/>
                </a:solidFill>
              </a:rPr>
              <a:t>The Gospel empowers us </a:t>
            </a:r>
          </a:p>
          <a:p>
            <a:pPr marL="0" indent="0">
              <a:buNone/>
            </a:pPr>
            <a:r>
              <a:rPr lang="en-US" sz="8000" b="1" dirty="0">
                <a:solidFill>
                  <a:srgbClr val="FFFF00"/>
                </a:solidFill>
              </a:rPr>
              <a:t>to laugh about… </a:t>
            </a:r>
          </a:p>
          <a:p>
            <a:pPr marL="0" indent="0" algn="ctr">
              <a:buNone/>
            </a:pPr>
            <a:r>
              <a:rPr lang="en-US" sz="8000" b="1" i="1" dirty="0">
                <a:solidFill>
                  <a:srgbClr val="FFFF00"/>
                </a:solidFill>
              </a:rPr>
              <a:t>Eternal Life</a:t>
            </a:r>
          </a:p>
        </p:txBody>
      </p:sp>
    </p:spTree>
    <p:extLst>
      <p:ext uri="{BB962C8B-B14F-4D97-AF65-F5344CB8AC3E}">
        <p14:creationId xmlns:p14="http://schemas.microsoft.com/office/powerpoint/2010/main" val="21467091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B12D8-A8E3-D64A-A2E3-A1BF523C7D8D}"/>
              </a:ext>
            </a:extLst>
          </p:cNvPr>
          <p:cNvSpPr>
            <a:spLocks noGrp="1"/>
          </p:cNvSpPr>
          <p:nvPr>
            <p:ph type="title"/>
          </p:nvPr>
        </p:nvSpPr>
        <p:spPr>
          <a:xfrm>
            <a:off x="938213" y="500062"/>
            <a:ext cx="10515600" cy="1325563"/>
          </a:xfrm>
        </p:spPr>
        <p:txBody>
          <a:bodyPr/>
          <a:lstStyle/>
          <a:p>
            <a:endParaRPr lang="en-US" dirty="0"/>
          </a:p>
        </p:txBody>
      </p:sp>
      <p:sp>
        <p:nvSpPr>
          <p:cNvPr id="3" name="Content Placeholder 2">
            <a:extLst>
              <a:ext uri="{FF2B5EF4-FFF2-40B4-BE49-F238E27FC236}">
                <a16:creationId xmlns:a16="http://schemas.microsoft.com/office/drawing/2014/main" id="{AF8B9A6B-D860-0947-8919-B35DBE88474E}"/>
              </a:ext>
            </a:extLst>
          </p:cNvPr>
          <p:cNvSpPr>
            <a:spLocks noGrp="1"/>
          </p:cNvSpPr>
          <p:nvPr>
            <p:ph idx="1"/>
          </p:nvPr>
        </p:nvSpPr>
        <p:spPr>
          <a:xfrm>
            <a:off x="838200" y="771525"/>
            <a:ext cx="10515600" cy="5405438"/>
          </a:xfrm>
        </p:spPr>
        <p:txBody>
          <a:bodyPr>
            <a:normAutofit/>
          </a:bodyPr>
          <a:lstStyle/>
          <a:p>
            <a:pPr marL="0" indent="0" algn="ctr">
              <a:buNone/>
            </a:pPr>
            <a:r>
              <a:rPr lang="en-US" sz="11500" b="1" i="1" dirty="0">
                <a:solidFill>
                  <a:srgbClr val="97EDE7"/>
                </a:solidFill>
              </a:rPr>
              <a:t>“Eternity” =</a:t>
            </a:r>
          </a:p>
          <a:p>
            <a:pPr marL="0" indent="0" algn="ctr">
              <a:buNone/>
            </a:pPr>
            <a:r>
              <a:rPr lang="en-US" sz="11500" b="1" dirty="0">
                <a:solidFill>
                  <a:srgbClr val="97EDE7"/>
                </a:solidFill>
              </a:rPr>
              <a:t>Timelessness</a:t>
            </a:r>
          </a:p>
        </p:txBody>
      </p:sp>
    </p:spTree>
    <p:extLst>
      <p:ext uri="{BB962C8B-B14F-4D97-AF65-F5344CB8AC3E}">
        <p14:creationId xmlns:p14="http://schemas.microsoft.com/office/powerpoint/2010/main" val="28515056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D2B0B-434E-E647-B0CC-EC573913C6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F8CEFF-E786-0644-9645-081A23F2A75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086287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497D8-96AE-C443-97DC-052662B0D95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C2AFB560-D6A2-6C4A-8923-5576C02F7FA5}"/>
              </a:ext>
            </a:extLst>
          </p:cNvPr>
          <p:cNvPicPr>
            <a:picLocks noGrp="1" noChangeAspect="1"/>
          </p:cNvPicPr>
          <p:nvPr>
            <p:ph idx="1"/>
          </p:nvPr>
        </p:nvPicPr>
        <p:blipFill>
          <a:blip r:embed="rId2"/>
          <a:stretch>
            <a:fillRect/>
          </a:stretch>
        </p:blipFill>
        <p:spPr>
          <a:xfrm>
            <a:off x="3757613" y="257176"/>
            <a:ext cx="4757737" cy="6243638"/>
          </a:xfrm>
        </p:spPr>
      </p:pic>
    </p:spTree>
    <p:extLst>
      <p:ext uri="{BB962C8B-B14F-4D97-AF65-F5344CB8AC3E}">
        <p14:creationId xmlns:p14="http://schemas.microsoft.com/office/powerpoint/2010/main" val="28820773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09EE0-D5C5-634B-AA26-3EC46DEFE9C5}"/>
              </a:ext>
            </a:extLst>
          </p:cNvPr>
          <p:cNvSpPr>
            <a:spLocks noGrp="1"/>
          </p:cNvSpPr>
          <p:nvPr>
            <p:ph type="title"/>
          </p:nvPr>
        </p:nvSpPr>
        <p:spPr/>
        <p:txBody>
          <a:bodyPr>
            <a:normAutofit/>
          </a:bodyPr>
          <a:lstStyle/>
          <a:p>
            <a:pPr algn="ctr"/>
            <a:r>
              <a:rPr lang="en-US" sz="8800" b="1" u="sng" dirty="0">
                <a:solidFill>
                  <a:schemeClr val="bg1"/>
                </a:solidFill>
              </a:rPr>
              <a:t>Hebrews 1:9</a:t>
            </a:r>
          </a:p>
        </p:txBody>
      </p:sp>
      <p:sp>
        <p:nvSpPr>
          <p:cNvPr id="3" name="Content Placeholder 2">
            <a:extLst>
              <a:ext uri="{FF2B5EF4-FFF2-40B4-BE49-F238E27FC236}">
                <a16:creationId xmlns:a16="http://schemas.microsoft.com/office/drawing/2014/main" id="{CFADAA74-9EFF-0A4E-95BA-4801E9A6C61E}"/>
              </a:ext>
            </a:extLst>
          </p:cNvPr>
          <p:cNvSpPr>
            <a:spLocks noGrp="1"/>
          </p:cNvSpPr>
          <p:nvPr>
            <p:ph idx="1"/>
          </p:nvPr>
        </p:nvSpPr>
        <p:spPr>
          <a:xfrm>
            <a:off x="242889" y="1825625"/>
            <a:ext cx="11949112" cy="4351338"/>
          </a:xfrm>
        </p:spPr>
        <p:txBody>
          <a:bodyPr>
            <a:normAutofit/>
          </a:bodyPr>
          <a:lstStyle/>
          <a:p>
            <a:pPr marL="0" indent="0">
              <a:buNone/>
            </a:pPr>
            <a:r>
              <a:rPr lang="en-US" sz="7200" b="1" dirty="0">
                <a:solidFill>
                  <a:schemeClr val="bg1"/>
                </a:solidFill>
              </a:rPr>
              <a:t>…God has anointed you,</a:t>
            </a:r>
          </a:p>
          <a:p>
            <a:pPr marL="0" indent="0">
              <a:buNone/>
            </a:pPr>
            <a:r>
              <a:rPr lang="en-US" sz="7200" b="1" dirty="0">
                <a:solidFill>
                  <a:schemeClr val="bg1"/>
                </a:solidFill>
              </a:rPr>
              <a:t>    pouring out the oil of joy on you more than on anyone else.</a:t>
            </a:r>
          </a:p>
        </p:txBody>
      </p:sp>
    </p:spTree>
    <p:extLst>
      <p:ext uri="{BB962C8B-B14F-4D97-AF65-F5344CB8AC3E}">
        <p14:creationId xmlns:p14="http://schemas.microsoft.com/office/powerpoint/2010/main" val="22771908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26065-4F48-1248-82F3-E2B317FA7A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8005D7-9977-B24A-9C3A-84D1F3FB8B35}"/>
              </a:ext>
            </a:extLst>
          </p:cNvPr>
          <p:cNvSpPr>
            <a:spLocks noGrp="1"/>
          </p:cNvSpPr>
          <p:nvPr>
            <p:ph idx="1"/>
          </p:nvPr>
        </p:nvSpPr>
        <p:spPr>
          <a:xfrm>
            <a:off x="485775" y="471488"/>
            <a:ext cx="11558588" cy="6157911"/>
          </a:xfrm>
        </p:spPr>
        <p:txBody>
          <a:bodyPr>
            <a:normAutofit fontScale="92500" lnSpcReduction="10000"/>
          </a:bodyPr>
          <a:lstStyle/>
          <a:p>
            <a:pPr marL="0" indent="0">
              <a:buNone/>
            </a:pPr>
            <a:r>
              <a:rPr lang="en-US" sz="7200" b="1" dirty="0">
                <a:solidFill>
                  <a:srgbClr val="FCD94F"/>
                </a:solidFill>
              </a:rPr>
              <a:t>“Jesus Christ is the happiest being in the universe.  His gladness is greater than all the angelic gladness of heaven. He mirrors perfectly the infinite, holy, indomitable mirth of his Father.”</a:t>
            </a:r>
            <a:r>
              <a:rPr lang="en-US" sz="7200" b="1" i="1" dirty="0">
                <a:solidFill>
                  <a:srgbClr val="FCD94F"/>
                </a:solidFill>
              </a:rPr>
              <a:t> –John Piper</a:t>
            </a:r>
          </a:p>
        </p:txBody>
      </p:sp>
    </p:spTree>
    <p:extLst>
      <p:ext uri="{BB962C8B-B14F-4D97-AF65-F5344CB8AC3E}">
        <p14:creationId xmlns:p14="http://schemas.microsoft.com/office/powerpoint/2010/main" val="7266800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51D07-E3F8-7B4D-ABB2-03BB8E2816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E803EE-0A9B-9145-978D-5F23EE82022B}"/>
              </a:ext>
            </a:extLst>
          </p:cNvPr>
          <p:cNvSpPr>
            <a:spLocks noGrp="1"/>
          </p:cNvSpPr>
          <p:nvPr>
            <p:ph idx="1"/>
          </p:nvPr>
        </p:nvSpPr>
        <p:spPr>
          <a:xfrm>
            <a:off x="271463" y="365125"/>
            <a:ext cx="11687175" cy="6235700"/>
          </a:xfrm>
        </p:spPr>
        <p:txBody>
          <a:bodyPr>
            <a:normAutofit/>
          </a:bodyPr>
          <a:lstStyle/>
          <a:p>
            <a:pPr marL="0" indent="0">
              <a:buNone/>
            </a:pPr>
            <a:r>
              <a:rPr lang="en-US" sz="6000" b="1" dirty="0">
                <a:solidFill>
                  <a:srgbClr val="FCD94F"/>
                </a:solidFill>
              </a:rPr>
              <a:t>“Christ was complex, but He was not confused.  There were divergent notes in the music of his soul, but the result was a symphony…Through the agonies of Gethsemane and Golgotha, Jesus was sustained by indestructible joy.”</a:t>
            </a:r>
          </a:p>
        </p:txBody>
      </p:sp>
    </p:spTree>
    <p:extLst>
      <p:ext uri="{BB962C8B-B14F-4D97-AF65-F5344CB8AC3E}">
        <p14:creationId xmlns:p14="http://schemas.microsoft.com/office/powerpoint/2010/main" val="30953890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B1791-3139-C946-B770-A82D6934C8E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E97EDB2-D34B-824E-AC5B-B11574D5F487}"/>
              </a:ext>
            </a:extLst>
          </p:cNvPr>
          <p:cNvSpPr>
            <a:spLocks noGrp="1"/>
          </p:cNvSpPr>
          <p:nvPr>
            <p:ph idx="1"/>
          </p:nvPr>
        </p:nvSpPr>
        <p:spPr>
          <a:xfrm>
            <a:off x="357188" y="1314450"/>
            <a:ext cx="11515725" cy="4862513"/>
          </a:xfrm>
        </p:spPr>
        <p:txBody>
          <a:bodyPr>
            <a:normAutofit/>
          </a:bodyPr>
          <a:lstStyle/>
          <a:p>
            <a:pPr marL="0" indent="0">
              <a:buNone/>
            </a:pPr>
            <a:r>
              <a:rPr lang="en-US" sz="6600" b="1" dirty="0">
                <a:solidFill>
                  <a:srgbClr val="FAE400"/>
                </a:solidFill>
              </a:rPr>
              <a:t>“God weeps with us so that we may someday laugh with him.”</a:t>
            </a:r>
          </a:p>
          <a:p>
            <a:pPr marL="0" indent="0">
              <a:buNone/>
            </a:pPr>
            <a:r>
              <a:rPr lang="en-US" sz="6600" b="1" dirty="0">
                <a:solidFill>
                  <a:srgbClr val="FAE400"/>
                </a:solidFill>
              </a:rPr>
              <a:t>				  --Jurgen </a:t>
            </a:r>
            <a:r>
              <a:rPr lang="en-US" sz="6600" b="1" dirty="0" err="1">
                <a:solidFill>
                  <a:srgbClr val="FAE400"/>
                </a:solidFill>
              </a:rPr>
              <a:t>Moltmann</a:t>
            </a:r>
            <a:endParaRPr lang="en-US" sz="6600" b="1" dirty="0">
              <a:solidFill>
                <a:srgbClr val="FAE400"/>
              </a:solidFill>
            </a:endParaRPr>
          </a:p>
        </p:txBody>
      </p:sp>
    </p:spTree>
    <p:extLst>
      <p:ext uri="{BB962C8B-B14F-4D97-AF65-F5344CB8AC3E}">
        <p14:creationId xmlns:p14="http://schemas.microsoft.com/office/powerpoint/2010/main" val="35914052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27C45-F6D5-1247-BC98-DE5A916616E6}"/>
              </a:ext>
            </a:extLst>
          </p:cNvPr>
          <p:cNvSpPr>
            <a:spLocks noGrp="1"/>
          </p:cNvSpPr>
          <p:nvPr>
            <p:ph type="title"/>
          </p:nvPr>
        </p:nvSpPr>
        <p:spPr>
          <a:xfrm>
            <a:off x="838200" y="1"/>
            <a:ext cx="10515600" cy="1257299"/>
          </a:xfrm>
        </p:spPr>
        <p:txBody>
          <a:bodyPr>
            <a:normAutofit/>
          </a:bodyPr>
          <a:lstStyle/>
          <a:p>
            <a:pPr algn="ctr"/>
            <a:r>
              <a:rPr lang="en-US" sz="6000" b="1" u="sng" dirty="0">
                <a:solidFill>
                  <a:schemeClr val="bg1"/>
                </a:solidFill>
              </a:rPr>
              <a:t>Psalm 126:1-3</a:t>
            </a:r>
          </a:p>
        </p:txBody>
      </p:sp>
      <p:sp>
        <p:nvSpPr>
          <p:cNvPr id="3" name="Content Placeholder 2">
            <a:extLst>
              <a:ext uri="{FF2B5EF4-FFF2-40B4-BE49-F238E27FC236}">
                <a16:creationId xmlns:a16="http://schemas.microsoft.com/office/drawing/2014/main" id="{0FB5F848-40F8-2547-BEDE-B8C287038494}"/>
              </a:ext>
            </a:extLst>
          </p:cNvPr>
          <p:cNvSpPr>
            <a:spLocks noGrp="1"/>
          </p:cNvSpPr>
          <p:nvPr>
            <p:ph idx="1"/>
          </p:nvPr>
        </p:nvSpPr>
        <p:spPr>
          <a:xfrm>
            <a:off x="257175" y="1100138"/>
            <a:ext cx="11744325" cy="5600700"/>
          </a:xfrm>
        </p:spPr>
        <p:txBody>
          <a:bodyPr>
            <a:normAutofit/>
          </a:bodyPr>
          <a:lstStyle/>
          <a:p>
            <a:pPr marL="0" indent="0">
              <a:buNone/>
            </a:pPr>
            <a:r>
              <a:rPr lang="en-US" sz="4000" b="1" dirty="0">
                <a:solidFill>
                  <a:schemeClr val="bg1"/>
                </a:solidFill>
              </a:rPr>
              <a:t>When the Lord brought back his exiles to Jerusalem,</a:t>
            </a:r>
          </a:p>
          <a:p>
            <a:pPr marL="0" indent="0">
              <a:buNone/>
            </a:pPr>
            <a:r>
              <a:rPr lang="en-US" sz="4000" b="1" dirty="0">
                <a:solidFill>
                  <a:schemeClr val="bg1"/>
                </a:solidFill>
              </a:rPr>
              <a:t>    it was like a dream!</a:t>
            </a:r>
          </a:p>
          <a:p>
            <a:pPr marL="0" indent="0">
              <a:buNone/>
            </a:pPr>
            <a:r>
              <a:rPr lang="en-US" sz="4000" b="1" dirty="0">
                <a:solidFill>
                  <a:schemeClr val="bg1"/>
                </a:solidFill>
              </a:rPr>
              <a:t>We were filled with laughter,</a:t>
            </a:r>
          </a:p>
          <a:p>
            <a:pPr marL="0" indent="0">
              <a:buNone/>
            </a:pPr>
            <a:r>
              <a:rPr lang="en-US" sz="4000" b="1" dirty="0">
                <a:solidFill>
                  <a:schemeClr val="bg1"/>
                </a:solidFill>
              </a:rPr>
              <a:t>    and we sang for joy.</a:t>
            </a:r>
          </a:p>
          <a:p>
            <a:pPr marL="0" indent="0">
              <a:buNone/>
            </a:pPr>
            <a:r>
              <a:rPr lang="en-US" sz="4000" b="1" dirty="0">
                <a:solidFill>
                  <a:schemeClr val="bg1"/>
                </a:solidFill>
              </a:rPr>
              <a:t>And the other nations said,</a:t>
            </a:r>
          </a:p>
          <a:p>
            <a:pPr marL="0" indent="0">
              <a:buNone/>
            </a:pPr>
            <a:r>
              <a:rPr lang="en-US" sz="4000" b="1" dirty="0">
                <a:solidFill>
                  <a:schemeClr val="bg1"/>
                </a:solidFill>
              </a:rPr>
              <a:t>    “What amazing things the Lord has done for them.”</a:t>
            </a:r>
          </a:p>
          <a:p>
            <a:pPr marL="0" indent="0">
              <a:buNone/>
            </a:pPr>
            <a:r>
              <a:rPr lang="en-US" sz="4000" b="1" dirty="0">
                <a:solidFill>
                  <a:schemeClr val="bg1"/>
                </a:solidFill>
              </a:rPr>
              <a:t>Yes, the Lord has done amazing things for us!</a:t>
            </a:r>
          </a:p>
          <a:p>
            <a:pPr marL="0" indent="0">
              <a:buNone/>
            </a:pPr>
            <a:r>
              <a:rPr lang="en-US" sz="4000" b="1" dirty="0">
                <a:solidFill>
                  <a:schemeClr val="bg1"/>
                </a:solidFill>
              </a:rPr>
              <a:t>    What joy!</a:t>
            </a:r>
          </a:p>
        </p:txBody>
      </p:sp>
    </p:spTree>
    <p:extLst>
      <p:ext uri="{BB962C8B-B14F-4D97-AF65-F5344CB8AC3E}">
        <p14:creationId xmlns:p14="http://schemas.microsoft.com/office/powerpoint/2010/main" val="9227242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24D90-5DAC-254C-AF45-C08CA0ED54EB}"/>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6B8BA630-650D-144C-BD9A-E2A03F781F1A}"/>
              </a:ext>
            </a:extLst>
          </p:cNvPr>
          <p:cNvPicPr>
            <a:picLocks noGrp="1" noChangeAspect="1"/>
          </p:cNvPicPr>
          <p:nvPr>
            <p:ph idx="1"/>
          </p:nvPr>
        </p:nvPicPr>
        <p:blipFill>
          <a:blip r:embed="rId2"/>
          <a:stretch>
            <a:fillRect/>
          </a:stretch>
        </p:blipFill>
        <p:spPr>
          <a:xfrm>
            <a:off x="1100138" y="0"/>
            <a:ext cx="9915525" cy="6858000"/>
          </a:xfrm>
        </p:spPr>
      </p:pic>
    </p:spTree>
    <p:extLst>
      <p:ext uri="{BB962C8B-B14F-4D97-AF65-F5344CB8AC3E}">
        <p14:creationId xmlns:p14="http://schemas.microsoft.com/office/powerpoint/2010/main" val="9118881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22543-C337-EB48-B79E-361B37CAFE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8661A9-68AD-4F44-A819-EEC89BE23E0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895917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A8F28-F3F0-2440-B007-2467E6B18713}"/>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C93E99E0-28F2-3443-B9E6-6D299FE1094E}"/>
              </a:ext>
            </a:extLst>
          </p:cNvPr>
          <p:cNvPicPr>
            <a:picLocks noGrp="1" noChangeAspect="1"/>
          </p:cNvPicPr>
          <p:nvPr>
            <p:ph idx="1"/>
          </p:nvPr>
        </p:nvPicPr>
        <p:blipFill>
          <a:blip r:embed="rId2"/>
          <a:stretch>
            <a:fillRect/>
          </a:stretch>
        </p:blipFill>
        <p:spPr>
          <a:xfrm>
            <a:off x="4300538" y="742949"/>
            <a:ext cx="3586162" cy="5400675"/>
          </a:xfrm>
        </p:spPr>
      </p:pic>
    </p:spTree>
    <p:extLst>
      <p:ext uri="{BB962C8B-B14F-4D97-AF65-F5344CB8AC3E}">
        <p14:creationId xmlns:p14="http://schemas.microsoft.com/office/powerpoint/2010/main" val="20329546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E15F8-EAD2-BE47-A9E5-58418F23A1F6}"/>
              </a:ext>
            </a:extLst>
          </p:cNvPr>
          <p:cNvSpPr>
            <a:spLocks noGrp="1"/>
          </p:cNvSpPr>
          <p:nvPr>
            <p:ph type="title"/>
          </p:nvPr>
        </p:nvSpPr>
        <p:spPr/>
        <p:txBody>
          <a:bodyPr>
            <a:normAutofit/>
          </a:bodyPr>
          <a:lstStyle/>
          <a:p>
            <a:pPr algn="ctr"/>
            <a:r>
              <a:rPr lang="en-US" sz="8800" b="1" u="sng" dirty="0">
                <a:solidFill>
                  <a:schemeClr val="bg1"/>
                </a:solidFill>
              </a:rPr>
              <a:t>Proverbs 17:22</a:t>
            </a:r>
          </a:p>
        </p:txBody>
      </p:sp>
      <p:sp>
        <p:nvSpPr>
          <p:cNvPr id="3" name="Content Placeholder 2">
            <a:extLst>
              <a:ext uri="{FF2B5EF4-FFF2-40B4-BE49-F238E27FC236}">
                <a16:creationId xmlns:a16="http://schemas.microsoft.com/office/drawing/2014/main" id="{949C2AE8-1CC2-F943-BEE4-8ED8EC5F13C0}"/>
              </a:ext>
            </a:extLst>
          </p:cNvPr>
          <p:cNvSpPr>
            <a:spLocks noGrp="1"/>
          </p:cNvSpPr>
          <p:nvPr>
            <p:ph idx="1"/>
          </p:nvPr>
        </p:nvSpPr>
        <p:spPr>
          <a:xfrm>
            <a:off x="728663" y="1825625"/>
            <a:ext cx="11301412" cy="4351338"/>
          </a:xfrm>
        </p:spPr>
        <p:txBody>
          <a:bodyPr>
            <a:normAutofit/>
          </a:bodyPr>
          <a:lstStyle/>
          <a:p>
            <a:pPr marL="0" indent="0">
              <a:buNone/>
            </a:pPr>
            <a:r>
              <a:rPr lang="en-US" sz="7200" b="1" dirty="0">
                <a:solidFill>
                  <a:schemeClr val="bg1"/>
                </a:solidFill>
              </a:rPr>
              <a:t>A cheerful heart is good medicine,</a:t>
            </a:r>
          </a:p>
          <a:p>
            <a:pPr marL="0" indent="0">
              <a:buNone/>
            </a:pPr>
            <a:r>
              <a:rPr lang="en-US" sz="7200" b="1" dirty="0">
                <a:solidFill>
                  <a:schemeClr val="bg1"/>
                </a:solidFill>
              </a:rPr>
              <a:t>    but a broken spirit saps a person’s strength.</a:t>
            </a:r>
          </a:p>
        </p:txBody>
      </p:sp>
    </p:spTree>
    <p:extLst>
      <p:ext uri="{BB962C8B-B14F-4D97-AF65-F5344CB8AC3E}">
        <p14:creationId xmlns:p14="http://schemas.microsoft.com/office/powerpoint/2010/main" val="23874935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820CA-7999-0146-ACD7-321ED410B7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4C16E3-F263-BD4B-A8F2-04DBDD7D6ADD}"/>
              </a:ext>
            </a:extLst>
          </p:cNvPr>
          <p:cNvSpPr>
            <a:spLocks noGrp="1"/>
          </p:cNvSpPr>
          <p:nvPr>
            <p:ph idx="1"/>
          </p:nvPr>
        </p:nvSpPr>
        <p:spPr>
          <a:xfrm>
            <a:off x="461962" y="1027906"/>
            <a:ext cx="11730038" cy="5219700"/>
          </a:xfrm>
        </p:spPr>
        <p:txBody>
          <a:bodyPr>
            <a:normAutofit/>
          </a:bodyPr>
          <a:lstStyle/>
          <a:p>
            <a:pPr marL="0" indent="0">
              <a:buNone/>
            </a:pPr>
            <a:r>
              <a:rPr lang="en-US" sz="5400" b="1" dirty="0">
                <a:solidFill>
                  <a:srgbClr val="FFFF00"/>
                </a:solidFill>
              </a:rPr>
              <a:t>“I have not seen anyone dying of laughter, but I know millions who are dying because they are not laughing.”</a:t>
            </a:r>
          </a:p>
          <a:p>
            <a:pPr marL="0" indent="0">
              <a:buNone/>
            </a:pPr>
            <a:r>
              <a:rPr lang="en-US" sz="5400" b="1" dirty="0">
                <a:solidFill>
                  <a:srgbClr val="FFFF00"/>
                </a:solidFill>
              </a:rPr>
              <a:t>					-- Dr. </a:t>
            </a:r>
            <a:r>
              <a:rPr lang="en-US" sz="5400" b="1" dirty="0" err="1">
                <a:solidFill>
                  <a:srgbClr val="FFFF00"/>
                </a:solidFill>
              </a:rPr>
              <a:t>Mardan</a:t>
            </a:r>
            <a:r>
              <a:rPr lang="en-US" sz="5400" b="1" dirty="0">
                <a:solidFill>
                  <a:srgbClr val="FFFF00"/>
                </a:solidFill>
              </a:rPr>
              <a:t> </a:t>
            </a:r>
            <a:r>
              <a:rPr lang="en-US" sz="5400" b="1" dirty="0" err="1">
                <a:solidFill>
                  <a:srgbClr val="FFFF00"/>
                </a:solidFill>
              </a:rPr>
              <a:t>Kataria</a:t>
            </a:r>
            <a:endParaRPr lang="en-US" sz="5400" b="1" dirty="0">
              <a:solidFill>
                <a:srgbClr val="FFFF00"/>
              </a:solidFill>
            </a:endParaRPr>
          </a:p>
        </p:txBody>
      </p:sp>
    </p:spTree>
    <p:extLst>
      <p:ext uri="{BB962C8B-B14F-4D97-AF65-F5344CB8AC3E}">
        <p14:creationId xmlns:p14="http://schemas.microsoft.com/office/powerpoint/2010/main" val="26850554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EB426-DDE9-5A42-9E5F-898CB1D811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846104-358D-E944-BB9D-7DB704626239}"/>
              </a:ext>
            </a:extLst>
          </p:cNvPr>
          <p:cNvSpPr>
            <a:spLocks noGrp="1"/>
          </p:cNvSpPr>
          <p:nvPr>
            <p:ph idx="1"/>
          </p:nvPr>
        </p:nvSpPr>
        <p:spPr/>
        <p:txBody>
          <a:bodyPr>
            <a:normAutofit/>
          </a:bodyPr>
          <a:lstStyle/>
          <a:p>
            <a:pPr marL="0" indent="0" algn="ctr">
              <a:buNone/>
            </a:pPr>
            <a:r>
              <a:rPr lang="en-US" sz="9600" b="1" i="1" dirty="0">
                <a:solidFill>
                  <a:srgbClr val="97EDE7"/>
                </a:solidFill>
              </a:rPr>
              <a:t>Incongruity</a:t>
            </a:r>
          </a:p>
        </p:txBody>
      </p:sp>
    </p:spTree>
    <p:extLst>
      <p:ext uri="{BB962C8B-B14F-4D97-AF65-F5344CB8AC3E}">
        <p14:creationId xmlns:p14="http://schemas.microsoft.com/office/powerpoint/2010/main" val="1860217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D9212-55A8-B849-8817-7352DB230A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FA7F5A-C9D4-E640-957F-F5F678280EDD}"/>
              </a:ext>
            </a:extLst>
          </p:cNvPr>
          <p:cNvSpPr>
            <a:spLocks noGrp="1"/>
          </p:cNvSpPr>
          <p:nvPr>
            <p:ph idx="1"/>
          </p:nvPr>
        </p:nvSpPr>
        <p:spPr>
          <a:xfrm>
            <a:off x="528638" y="814388"/>
            <a:ext cx="11144250" cy="5362575"/>
          </a:xfrm>
        </p:spPr>
        <p:txBody>
          <a:bodyPr>
            <a:normAutofit/>
          </a:bodyPr>
          <a:lstStyle/>
          <a:p>
            <a:r>
              <a:rPr lang="en-US" sz="8000" b="1" dirty="0">
                <a:solidFill>
                  <a:srgbClr val="FFFF00"/>
                </a:solidFill>
              </a:rPr>
              <a:t>The Gospel empowers us to laugh about… </a:t>
            </a:r>
          </a:p>
          <a:p>
            <a:pPr marL="0" indent="0" algn="ctr">
              <a:buNone/>
            </a:pPr>
            <a:r>
              <a:rPr lang="en-US" sz="8000" b="1" dirty="0">
                <a:solidFill>
                  <a:srgbClr val="FFFF00"/>
                </a:solidFill>
              </a:rPr>
              <a:t>   </a:t>
            </a:r>
            <a:r>
              <a:rPr lang="en-US" sz="8000" b="1" i="1" dirty="0">
                <a:solidFill>
                  <a:srgbClr val="FFFF00"/>
                </a:solidFill>
              </a:rPr>
              <a:t>Our Fallenness</a:t>
            </a:r>
          </a:p>
        </p:txBody>
      </p:sp>
    </p:spTree>
    <p:extLst>
      <p:ext uri="{BB962C8B-B14F-4D97-AF65-F5344CB8AC3E}">
        <p14:creationId xmlns:p14="http://schemas.microsoft.com/office/powerpoint/2010/main" val="22786118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66BF4-EA65-BF48-BFDF-92377EC59EB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F24B03B-14CF-5149-867B-8231B70B0C8B}"/>
              </a:ext>
            </a:extLst>
          </p:cNvPr>
          <p:cNvSpPr>
            <a:spLocks noGrp="1"/>
          </p:cNvSpPr>
          <p:nvPr>
            <p:ph idx="1"/>
          </p:nvPr>
        </p:nvSpPr>
        <p:spPr>
          <a:xfrm>
            <a:off x="185739" y="742950"/>
            <a:ext cx="12006262" cy="5434013"/>
          </a:xfrm>
        </p:spPr>
        <p:txBody>
          <a:bodyPr>
            <a:normAutofit/>
          </a:bodyPr>
          <a:lstStyle/>
          <a:p>
            <a:pPr marL="0" indent="0">
              <a:buNone/>
            </a:pPr>
            <a:r>
              <a:rPr lang="en-US" sz="6600" b="1" dirty="0">
                <a:solidFill>
                  <a:srgbClr val="FFFF00"/>
                </a:solidFill>
              </a:rPr>
              <a:t>“Laughter is a sense of proportion and a power of seeing yourself from the outside.” </a:t>
            </a:r>
          </a:p>
          <a:p>
            <a:pPr marL="0" indent="0">
              <a:buNone/>
            </a:pPr>
            <a:r>
              <a:rPr lang="en-US" sz="6600" b="1" dirty="0">
                <a:solidFill>
                  <a:srgbClr val="FFFF00"/>
                </a:solidFill>
              </a:rPr>
              <a:t>					--Zero </a:t>
            </a:r>
            <a:r>
              <a:rPr lang="en-US" sz="6600" b="1" dirty="0" err="1">
                <a:solidFill>
                  <a:srgbClr val="FFFF00"/>
                </a:solidFill>
              </a:rPr>
              <a:t>Mostel</a:t>
            </a:r>
            <a:endParaRPr lang="en-US" sz="6600" b="1" dirty="0">
              <a:solidFill>
                <a:srgbClr val="FFFF00"/>
              </a:solidFill>
            </a:endParaRPr>
          </a:p>
        </p:txBody>
      </p:sp>
    </p:spTree>
    <p:extLst>
      <p:ext uri="{BB962C8B-B14F-4D97-AF65-F5344CB8AC3E}">
        <p14:creationId xmlns:p14="http://schemas.microsoft.com/office/powerpoint/2010/main" val="567611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3FA34-522B-DB4F-89AA-BA3BE668C6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315228-1222-DF42-9B66-C6B73B35344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206264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759</TotalTime>
  <Words>404</Words>
  <Application>Microsoft Macintosh PowerPoint</Application>
  <PresentationFormat>Widescreen</PresentationFormat>
  <Paragraphs>47</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PowerPoint Presentation</vt:lpstr>
      <vt:lpstr>PowerPoint Presentation</vt:lpstr>
      <vt:lpstr>PowerPoint Presentation</vt:lpstr>
      <vt:lpstr>Proverbs 17:22</vt:lpstr>
      <vt:lpstr>PowerPoint Presentation</vt:lpstr>
      <vt:lpstr>PowerPoint Presentation</vt:lpstr>
      <vt:lpstr>PowerPoint Presentation</vt:lpstr>
      <vt:lpstr>PowerPoint Presentation</vt:lpstr>
      <vt:lpstr>PowerPoint Presentation</vt:lpstr>
      <vt:lpstr>Romans 3:23</vt:lpstr>
      <vt:lpstr>Psalm 42:5 (MSG)</vt:lpstr>
      <vt:lpstr>PowerPoint Presentation</vt:lpstr>
      <vt:lpstr>PowerPoint Presentation</vt:lpstr>
      <vt:lpstr>Romans 3:23-24</vt:lpstr>
      <vt:lpstr>Proverbs 15:15</vt:lpstr>
      <vt:lpstr>PowerPoint Presentation</vt:lpstr>
      <vt:lpstr>PowerPoint Presentation</vt:lpstr>
      <vt:lpstr>PowerPoint Presentation</vt:lpstr>
      <vt:lpstr>PowerPoint Presentation</vt:lpstr>
      <vt:lpstr>Hebrews 1:9</vt:lpstr>
      <vt:lpstr>PowerPoint Presentation</vt:lpstr>
      <vt:lpstr>PowerPoint Presentation</vt:lpstr>
      <vt:lpstr>PowerPoint Presentation</vt:lpstr>
      <vt:lpstr>Psalm 126:1-3</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Barnette, James</dc:creator>
  <cp:lastModifiedBy>Barnette, James</cp:lastModifiedBy>
  <cp:revision>16</cp:revision>
  <dcterms:created xsi:type="dcterms:W3CDTF">2019-02-22T02:16:24Z</dcterms:created>
  <dcterms:modified xsi:type="dcterms:W3CDTF">2019-02-22T14:55:24Z</dcterms:modified>
</cp:coreProperties>
</file>