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9"/>
  </p:handoutMasterIdLst>
  <p:sldIdLst>
    <p:sldId id="256" r:id="rId2"/>
    <p:sldId id="260" r:id="rId3"/>
    <p:sldId id="261" r:id="rId4"/>
    <p:sldId id="262" r:id="rId5"/>
    <p:sldId id="263" r:id="rId6"/>
    <p:sldId id="277" r:id="rId7"/>
    <p:sldId id="278" r:id="rId8"/>
    <p:sldId id="266" r:id="rId9"/>
    <p:sldId id="267" r:id="rId10"/>
    <p:sldId id="279" r:id="rId11"/>
    <p:sldId id="268" r:id="rId12"/>
    <p:sldId id="269" r:id="rId13"/>
    <p:sldId id="280" r:id="rId14"/>
    <p:sldId id="273" r:id="rId15"/>
    <p:sldId id="276"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69"/>
    <a:srgbClr val="FFF3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p:restoredTop sz="94648"/>
  </p:normalViewPr>
  <p:slideViewPr>
    <p:cSldViewPr snapToGrid="0" snapToObjects="1">
      <p:cViewPr varScale="1">
        <p:scale>
          <a:sx n="72" d="100"/>
          <a:sy n="72" d="100"/>
        </p:scale>
        <p:origin x="4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B26AF7-F7DF-F743-BF45-201F365E4A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8F1FB64-A1AA-B940-803C-F4029F6E460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5E908A-1E1F-1548-9CEF-EC2B79682BE8}" type="datetimeFigureOut">
              <a:rPr lang="en-US" smtClean="0"/>
              <a:t>3/3/2019</a:t>
            </a:fld>
            <a:endParaRPr lang="en-US"/>
          </a:p>
        </p:txBody>
      </p:sp>
      <p:sp>
        <p:nvSpPr>
          <p:cNvPr id="4" name="Footer Placeholder 3">
            <a:extLst>
              <a:ext uri="{FF2B5EF4-FFF2-40B4-BE49-F238E27FC236}">
                <a16:creationId xmlns:a16="http://schemas.microsoft.com/office/drawing/2014/main" id="{6F4B6270-F88A-BC49-8354-0C87B40841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BE434C9-4F28-904C-8E14-4B1066DAB03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AEEDC7-A8DD-AC42-AAAF-63DDABD54121}" type="slidenum">
              <a:rPr lang="en-US" smtClean="0"/>
              <a:t>‹#›</a:t>
            </a:fld>
            <a:endParaRPr lang="en-US"/>
          </a:p>
        </p:txBody>
      </p:sp>
    </p:spTree>
    <p:extLst>
      <p:ext uri="{BB962C8B-B14F-4D97-AF65-F5344CB8AC3E}">
        <p14:creationId xmlns:p14="http://schemas.microsoft.com/office/powerpoint/2010/main" val="19943273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A0CE-E09D-304E-A1B3-3132C63A7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A5CEAE-3097-A845-A3E6-075D92FED7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511DEE-40F2-3E41-82BB-B6A083F04D94}"/>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5" name="Footer Placeholder 4">
            <a:extLst>
              <a:ext uri="{FF2B5EF4-FFF2-40B4-BE49-F238E27FC236}">
                <a16:creationId xmlns:a16="http://schemas.microsoft.com/office/drawing/2014/main" id="{8044F4CB-D228-174E-96D9-AB4028ABEB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0B10E5-2B4F-424D-80B4-039AE8EAB01C}"/>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358687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3098A-9164-E74C-A7EA-30BA487D2C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A53617-2444-4A47-A4CE-F3ECC47F61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1D1712-9230-A64F-9BBF-F3335A7A8F1F}"/>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5" name="Footer Placeholder 4">
            <a:extLst>
              <a:ext uri="{FF2B5EF4-FFF2-40B4-BE49-F238E27FC236}">
                <a16:creationId xmlns:a16="http://schemas.microsoft.com/office/drawing/2014/main" id="{AE7ECABB-8618-CE42-91C6-A3200E7748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C02AF4-9CE4-734A-9EB0-F52AC7DEA73A}"/>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383755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BEAEB7-E605-724D-9743-DBA397C7AB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2519E6-90B6-AA4D-8BB8-2472EE15BA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46B77-D8F1-ED43-A090-983713B6BB6A}"/>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5" name="Footer Placeholder 4">
            <a:extLst>
              <a:ext uri="{FF2B5EF4-FFF2-40B4-BE49-F238E27FC236}">
                <a16:creationId xmlns:a16="http://schemas.microsoft.com/office/drawing/2014/main" id="{7F432EF3-825C-8A45-B80A-73A8E16EF8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AA73E2-31BE-B64E-A905-E93A4B2B3748}"/>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118352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94FF-FAC7-8C44-B7C8-0A1944CF17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2F4A9E-79BD-E448-801B-0710D41E80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60DF0-8923-3147-91BD-F95F12C337DE}"/>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5" name="Footer Placeholder 4">
            <a:extLst>
              <a:ext uri="{FF2B5EF4-FFF2-40B4-BE49-F238E27FC236}">
                <a16:creationId xmlns:a16="http://schemas.microsoft.com/office/drawing/2014/main" id="{2B8A10A7-9F59-F043-952B-54D1D6FADA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183A8B-F399-D64E-AF1F-06DC19D30BFB}"/>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3969515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DE7AD-0C06-BE42-B6DB-37C110FBAC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EC84D5-7E19-884A-B7AD-09F10C642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318CE6-712C-E047-815F-6005596B4E00}"/>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5" name="Footer Placeholder 4">
            <a:extLst>
              <a:ext uri="{FF2B5EF4-FFF2-40B4-BE49-F238E27FC236}">
                <a16:creationId xmlns:a16="http://schemas.microsoft.com/office/drawing/2014/main" id="{CB240F26-0EF4-2D48-AE27-755ED60BEB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0E9171-2906-B545-8726-C07201C32F51}"/>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177614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C4D6C-CF91-3140-9FCC-9C6D273039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69F6E-EC67-3E46-B0F6-1A03F913AA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EB3BA7-4A77-EB49-A7E2-3ABF9757B4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B67ADA-F449-3643-A66C-C29CE7C056A8}"/>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6" name="Footer Placeholder 5">
            <a:extLst>
              <a:ext uri="{FF2B5EF4-FFF2-40B4-BE49-F238E27FC236}">
                <a16:creationId xmlns:a16="http://schemas.microsoft.com/office/drawing/2014/main" id="{C3498243-53CE-CC43-A2F3-FF1462100C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FB608F-0573-6745-82C7-779D13E8327C}"/>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270474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6F2A-F20C-344C-91BA-900863D46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443EE8-BC85-0840-A038-D9E8E03BE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7E1F6A-5563-6947-9893-E57F81F526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98B7B-D3B8-F849-8678-5828546071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B871A8-D809-8F4D-B150-4085E7B315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89FC65-D9D5-9B44-977F-130480C46745}"/>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8" name="Footer Placeholder 7">
            <a:extLst>
              <a:ext uri="{FF2B5EF4-FFF2-40B4-BE49-F238E27FC236}">
                <a16:creationId xmlns:a16="http://schemas.microsoft.com/office/drawing/2014/main" id="{F7F158CD-091C-6D43-837B-3655DEB41E9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1002DD-F56C-714D-90D9-A63F850D1B01}"/>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184083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1291-A73C-4D4F-A732-8905880B60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F7824E-3E04-0742-B82C-FC6B57A8FF82}"/>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4" name="Footer Placeholder 3">
            <a:extLst>
              <a:ext uri="{FF2B5EF4-FFF2-40B4-BE49-F238E27FC236}">
                <a16:creationId xmlns:a16="http://schemas.microsoft.com/office/drawing/2014/main" id="{4F957270-859A-B04E-B3A5-84C7029C4E1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120C8A8-C136-D048-ABCB-01A772B0CC81}"/>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22507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D24398-AA63-5640-930A-3E5D9F2AD98F}"/>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3" name="Footer Placeholder 2">
            <a:extLst>
              <a:ext uri="{FF2B5EF4-FFF2-40B4-BE49-F238E27FC236}">
                <a16:creationId xmlns:a16="http://schemas.microsoft.com/office/drawing/2014/main" id="{0D2B81E6-4C72-3243-ABB2-A1B9BA4939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08F154C-F74E-9A45-9201-9DFBCEF78778}"/>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264636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4BE4A-9A7C-064E-8A65-0CA2E882F0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D82BFA-644E-2A42-8873-4B51EE276D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EF431-B530-DE4C-B0BF-057728AA44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B30A7C-130A-FF4B-B85C-8E3E54F14E7F}"/>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6" name="Footer Placeholder 5">
            <a:extLst>
              <a:ext uri="{FF2B5EF4-FFF2-40B4-BE49-F238E27FC236}">
                <a16:creationId xmlns:a16="http://schemas.microsoft.com/office/drawing/2014/main" id="{46468D45-9B64-1949-9BAC-64A540525C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D60BE1-CBD9-3F4C-9263-D2620502DC8F}"/>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410212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33DA1-A44E-1F49-9670-5A32AEF86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2D93FD-CBD5-7647-9931-6E1C86CA2A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9ECC3BE-D4E3-7745-B106-BAB6DF375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C32865-9940-EA4D-8966-8DC1C6073A28}"/>
              </a:ext>
            </a:extLst>
          </p:cNvPr>
          <p:cNvSpPr>
            <a:spLocks noGrp="1"/>
          </p:cNvSpPr>
          <p:nvPr>
            <p:ph type="dt" sz="half" idx="10"/>
          </p:nvPr>
        </p:nvSpPr>
        <p:spPr/>
        <p:txBody>
          <a:bodyPr/>
          <a:lstStyle/>
          <a:p>
            <a:fld id="{6F0AD794-A3B7-DB4E-A696-1E5AC964FE94}" type="datetimeFigureOut">
              <a:rPr lang="en-US" smtClean="0"/>
              <a:t>3/3/2019</a:t>
            </a:fld>
            <a:endParaRPr lang="en-US" dirty="0"/>
          </a:p>
        </p:txBody>
      </p:sp>
      <p:sp>
        <p:nvSpPr>
          <p:cNvPr id="6" name="Footer Placeholder 5">
            <a:extLst>
              <a:ext uri="{FF2B5EF4-FFF2-40B4-BE49-F238E27FC236}">
                <a16:creationId xmlns:a16="http://schemas.microsoft.com/office/drawing/2014/main" id="{CFB2C4EA-8BEE-B542-BBAE-1C2B0E71A3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F1AB83-6847-0544-962D-716573CFABE5}"/>
              </a:ext>
            </a:extLst>
          </p:cNvPr>
          <p:cNvSpPr>
            <a:spLocks noGrp="1"/>
          </p:cNvSpPr>
          <p:nvPr>
            <p:ph type="sldNum" sz="quarter" idx="12"/>
          </p:nvPr>
        </p:nvSpPr>
        <p:spPr/>
        <p:txBody>
          <a:bodyPr/>
          <a:lstStyle/>
          <a:p>
            <a:fld id="{BBF53E40-8F29-A746-8681-B7B826C2DBCD}" type="slidenum">
              <a:rPr lang="en-US" smtClean="0"/>
              <a:t>‹#›</a:t>
            </a:fld>
            <a:endParaRPr lang="en-US" dirty="0"/>
          </a:p>
        </p:txBody>
      </p:sp>
    </p:spTree>
    <p:extLst>
      <p:ext uri="{BB962C8B-B14F-4D97-AF65-F5344CB8AC3E}">
        <p14:creationId xmlns:p14="http://schemas.microsoft.com/office/powerpoint/2010/main" val="31797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D73781-1A2C-5E4F-834E-82E349E98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4F865A-1FF7-2841-AC77-C8FB8BDE6D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52BFC-0447-E848-AAB4-BAC66A4CB8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AD794-A3B7-DB4E-A696-1E5AC964FE94}" type="datetimeFigureOut">
              <a:rPr lang="en-US" smtClean="0"/>
              <a:t>3/3/2019</a:t>
            </a:fld>
            <a:endParaRPr lang="en-US" dirty="0"/>
          </a:p>
        </p:txBody>
      </p:sp>
      <p:sp>
        <p:nvSpPr>
          <p:cNvPr id="5" name="Footer Placeholder 4">
            <a:extLst>
              <a:ext uri="{FF2B5EF4-FFF2-40B4-BE49-F238E27FC236}">
                <a16:creationId xmlns:a16="http://schemas.microsoft.com/office/drawing/2014/main" id="{6E6A1745-DB10-4B4B-9174-905DBA1E2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BDE15AD-78FE-9944-823E-9763295AA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53E40-8F29-A746-8681-B7B826C2DBCD}" type="slidenum">
              <a:rPr lang="en-US" smtClean="0"/>
              <a:t>‹#›</a:t>
            </a:fld>
            <a:endParaRPr lang="en-US" dirty="0"/>
          </a:p>
        </p:txBody>
      </p:sp>
    </p:spTree>
    <p:extLst>
      <p:ext uri="{BB962C8B-B14F-4D97-AF65-F5344CB8AC3E}">
        <p14:creationId xmlns:p14="http://schemas.microsoft.com/office/powerpoint/2010/main" val="326208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93A0-40C1-A143-82A9-435F1C0423D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634B1D1-C3A7-374C-84C6-376F383CC85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4402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6337-A046-2F46-BD36-9A1735FDD04F}"/>
              </a:ext>
            </a:extLst>
          </p:cNvPr>
          <p:cNvSpPr>
            <a:spLocks noGrp="1"/>
          </p:cNvSpPr>
          <p:nvPr>
            <p:ph type="title"/>
          </p:nvPr>
        </p:nvSpPr>
        <p:spPr>
          <a:xfrm>
            <a:off x="838200" y="1"/>
            <a:ext cx="10515600" cy="1600200"/>
          </a:xfrm>
        </p:spPr>
        <p:txBody>
          <a:bodyPr>
            <a:normAutofit/>
          </a:bodyPr>
          <a:lstStyle/>
          <a:p>
            <a:pPr algn="ctr"/>
            <a:r>
              <a:rPr lang="en-US" sz="9600" b="1" i="1" dirty="0">
                <a:solidFill>
                  <a:srgbClr val="FFFF00"/>
                </a:solidFill>
              </a:rPr>
              <a:t>How do we forgive?</a:t>
            </a:r>
          </a:p>
        </p:txBody>
      </p:sp>
      <p:sp>
        <p:nvSpPr>
          <p:cNvPr id="3" name="Content Placeholder 2">
            <a:extLst>
              <a:ext uri="{FF2B5EF4-FFF2-40B4-BE49-F238E27FC236}">
                <a16:creationId xmlns:a16="http://schemas.microsoft.com/office/drawing/2014/main" id="{213C26AE-BE65-F545-9E74-ADC977B75030}"/>
              </a:ext>
            </a:extLst>
          </p:cNvPr>
          <p:cNvSpPr>
            <a:spLocks noGrp="1"/>
          </p:cNvSpPr>
          <p:nvPr>
            <p:ph idx="1"/>
          </p:nvPr>
        </p:nvSpPr>
        <p:spPr>
          <a:xfrm>
            <a:off x="1" y="1443038"/>
            <a:ext cx="12192000" cy="5086350"/>
          </a:xfrm>
        </p:spPr>
        <p:txBody>
          <a:bodyPr>
            <a:normAutofit/>
          </a:bodyPr>
          <a:lstStyle/>
          <a:p>
            <a:r>
              <a:rPr lang="en-US" sz="8000" b="1" dirty="0">
                <a:solidFill>
                  <a:srgbClr val="FFFF00"/>
                </a:solidFill>
              </a:rPr>
              <a:t>Acknowledge the hurt</a:t>
            </a:r>
          </a:p>
          <a:p>
            <a:r>
              <a:rPr lang="en-US" sz="8000" b="1" dirty="0">
                <a:solidFill>
                  <a:srgbClr val="FFFF00"/>
                </a:solidFill>
              </a:rPr>
              <a:t>Release the hurt to God</a:t>
            </a:r>
          </a:p>
          <a:p>
            <a:r>
              <a:rPr lang="en-US" sz="8000" b="1" dirty="0">
                <a:solidFill>
                  <a:srgbClr val="FFFF00"/>
                </a:solidFill>
              </a:rPr>
              <a:t>Set some healthy boundaries</a:t>
            </a:r>
          </a:p>
        </p:txBody>
      </p:sp>
    </p:spTree>
    <p:extLst>
      <p:ext uri="{BB962C8B-B14F-4D97-AF65-F5344CB8AC3E}">
        <p14:creationId xmlns:p14="http://schemas.microsoft.com/office/powerpoint/2010/main" val="322384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E912-666D-474B-9EA8-9528F714FAF5}"/>
              </a:ext>
            </a:extLst>
          </p:cNvPr>
          <p:cNvSpPr>
            <a:spLocks noGrp="1"/>
          </p:cNvSpPr>
          <p:nvPr>
            <p:ph type="title"/>
          </p:nvPr>
        </p:nvSpPr>
        <p:spPr>
          <a:xfrm>
            <a:off x="838200" y="114301"/>
            <a:ext cx="10515600" cy="1300162"/>
          </a:xfrm>
        </p:spPr>
        <p:txBody>
          <a:bodyPr>
            <a:normAutofit fontScale="90000"/>
          </a:bodyPr>
          <a:lstStyle/>
          <a:p>
            <a:pPr algn="ctr"/>
            <a:r>
              <a:rPr lang="en-US" sz="9600" b="1" u="sng" dirty="0">
                <a:solidFill>
                  <a:schemeClr val="bg1"/>
                </a:solidFill>
              </a:rPr>
              <a:t>2 Timothy 4:15</a:t>
            </a:r>
          </a:p>
        </p:txBody>
      </p:sp>
      <p:sp>
        <p:nvSpPr>
          <p:cNvPr id="3" name="Content Placeholder 2">
            <a:extLst>
              <a:ext uri="{FF2B5EF4-FFF2-40B4-BE49-F238E27FC236}">
                <a16:creationId xmlns:a16="http://schemas.microsoft.com/office/drawing/2014/main" id="{EF1BBD7F-4085-BA45-B7DB-BCDD88843929}"/>
              </a:ext>
            </a:extLst>
          </p:cNvPr>
          <p:cNvSpPr>
            <a:spLocks noGrp="1"/>
          </p:cNvSpPr>
          <p:nvPr>
            <p:ph idx="1"/>
          </p:nvPr>
        </p:nvSpPr>
        <p:spPr>
          <a:xfrm>
            <a:off x="328613" y="1600200"/>
            <a:ext cx="11630025" cy="4576763"/>
          </a:xfrm>
        </p:spPr>
        <p:txBody>
          <a:bodyPr>
            <a:normAutofit/>
          </a:bodyPr>
          <a:lstStyle/>
          <a:p>
            <a:pPr marL="0" indent="0">
              <a:buNone/>
            </a:pPr>
            <a:r>
              <a:rPr lang="en-US" sz="8000" b="1" dirty="0">
                <a:solidFill>
                  <a:schemeClr val="bg1"/>
                </a:solidFill>
              </a:rPr>
              <a:t>Be careful of him, for he fought against everything we said.</a:t>
            </a:r>
          </a:p>
        </p:txBody>
      </p:sp>
    </p:spTree>
    <p:extLst>
      <p:ext uri="{BB962C8B-B14F-4D97-AF65-F5344CB8AC3E}">
        <p14:creationId xmlns:p14="http://schemas.microsoft.com/office/powerpoint/2010/main" val="424343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F81B-C11B-DA46-BA92-FADDE2FFD50B}"/>
              </a:ext>
            </a:extLst>
          </p:cNvPr>
          <p:cNvSpPr>
            <a:spLocks noGrp="1"/>
          </p:cNvSpPr>
          <p:nvPr>
            <p:ph type="title"/>
          </p:nvPr>
        </p:nvSpPr>
        <p:spPr/>
        <p:txBody>
          <a:bodyPr>
            <a:normAutofit/>
          </a:bodyPr>
          <a:lstStyle/>
          <a:p>
            <a:pPr algn="ctr"/>
            <a:r>
              <a:rPr lang="en-US" sz="8800" b="1" u="sng" dirty="0">
                <a:solidFill>
                  <a:schemeClr val="bg1"/>
                </a:solidFill>
              </a:rPr>
              <a:t>Matthew 10:16</a:t>
            </a:r>
          </a:p>
        </p:txBody>
      </p:sp>
      <p:sp>
        <p:nvSpPr>
          <p:cNvPr id="3" name="Content Placeholder 2">
            <a:extLst>
              <a:ext uri="{FF2B5EF4-FFF2-40B4-BE49-F238E27FC236}">
                <a16:creationId xmlns:a16="http://schemas.microsoft.com/office/drawing/2014/main" id="{FC280B1F-3304-9640-A52B-599CD9F262AB}"/>
              </a:ext>
            </a:extLst>
          </p:cNvPr>
          <p:cNvSpPr>
            <a:spLocks noGrp="1"/>
          </p:cNvSpPr>
          <p:nvPr>
            <p:ph idx="1"/>
          </p:nvPr>
        </p:nvSpPr>
        <p:spPr>
          <a:xfrm>
            <a:off x="228601" y="1825625"/>
            <a:ext cx="11687174" cy="4351338"/>
          </a:xfrm>
        </p:spPr>
        <p:txBody>
          <a:bodyPr>
            <a:normAutofit/>
          </a:bodyPr>
          <a:lstStyle/>
          <a:p>
            <a:pPr marL="0" indent="0">
              <a:buNone/>
            </a:pPr>
            <a:r>
              <a:rPr lang="en-US" sz="6600" b="1" dirty="0">
                <a:solidFill>
                  <a:schemeClr val="bg1"/>
                </a:solidFill>
              </a:rPr>
              <a:t>“Look, I am sending you out as sheep among wolves. So be as shrewd as snakes and harmless as doves.”</a:t>
            </a:r>
          </a:p>
        </p:txBody>
      </p:sp>
    </p:spTree>
    <p:extLst>
      <p:ext uri="{BB962C8B-B14F-4D97-AF65-F5344CB8AC3E}">
        <p14:creationId xmlns:p14="http://schemas.microsoft.com/office/powerpoint/2010/main" val="115570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20CBB-82B5-0848-9B97-095EE7E72FD5}"/>
              </a:ext>
            </a:extLst>
          </p:cNvPr>
          <p:cNvSpPr>
            <a:spLocks noGrp="1"/>
          </p:cNvSpPr>
          <p:nvPr>
            <p:ph type="title"/>
          </p:nvPr>
        </p:nvSpPr>
        <p:spPr>
          <a:xfrm>
            <a:off x="838200" y="142875"/>
            <a:ext cx="10515600" cy="1285875"/>
          </a:xfrm>
        </p:spPr>
        <p:txBody>
          <a:bodyPr>
            <a:normAutofit/>
          </a:bodyPr>
          <a:lstStyle/>
          <a:p>
            <a:pPr algn="ctr"/>
            <a:r>
              <a:rPr lang="en-US" sz="8000" b="1" u="sng" dirty="0">
                <a:solidFill>
                  <a:schemeClr val="bg1"/>
                </a:solidFill>
              </a:rPr>
              <a:t>2 Timothy 2:16</a:t>
            </a:r>
          </a:p>
        </p:txBody>
      </p:sp>
      <p:sp>
        <p:nvSpPr>
          <p:cNvPr id="3" name="Content Placeholder 2">
            <a:extLst>
              <a:ext uri="{FF2B5EF4-FFF2-40B4-BE49-F238E27FC236}">
                <a16:creationId xmlns:a16="http://schemas.microsoft.com/office/drawing/2014/main" id="{3242188A-1048-564F-831F-5BEF6B36C5BE}"/>
              </a:ext>
            </a:extLst>
          </p:cNvPr>
          <p:cNvSpPr>
            <a:spLocks noGrp="1"/>
          </p:cNvSpPr>
          <p:nvPr>
            <p:ph idx="1"/>
          </p:nvPr>
        </p:nvSpPr>
        <p:spPr>
          <a:xfrm>
            <a:off x="228600" y="1428750"/>
            <a:ext cx="11730038" cy="5286375"/>
          </a:xfrm>
        </p:spPr>
        <p:txBody>
          <a:bodyPr>
            <a:normAutofit fontScale="92500" lnSpcReduction="10000"/>
          </a:bodyPr>
          <a:lstStyle/>
          <a:p>
            <a:pPr marL="0" indent="0">
              <a:buNone/>
            </a:pPr>
            <a:r>
              <a:rPr lang="en-US" sz="7200" b="1" dirty="0">
                <a:solidFill>
                  <a:schemeClr val="bg1"/>
                </a:solidFill>
              </a:rPr>
              <a:t>The first time I was brought before the judge, no one came with me. Everyone abandoned me. </a:t>
            </a:r>
          </a:p>
          <a:p>
            <a:pPr marL="0" indent="0">
              <a:buNone/>
            </a:pPr>
            <a:r>
              <a:rPr lang="en-US" sz="7200" b="1" dirty="0">
                <a:solidFill>
                  <a:srgbClr val="FFE469"/>
                </a:solidFill>
              </a:rPr>
              <a:t>May it not be counted against them.</a:t>
            </a:r>
          </a:p>
        </p:txBody>
      </p:sp>
    </p:spTree>
    <p:extLst>
      <p:ext uri="{BB962C8B-B14F-4D97-AF65-F5344CB8AC3E}">
        <p14:creationId xmlns:p14="http://schemas.microsoft.com/office/powerpoint/2010/main" val="41885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7D49-D7FF-7C4D-A262-E35F9169A95E}"/>
              </a:ext>
            </a:extLst>
          </p:cNvPr>
          <p:cNvSpPr>
            <a:spLocks noGrp="1"/>
          </p:cNvSpPr>
          <p:nvPr>
            <p:ph type="title"/>
          </p:nvPr>
        </p:nvSpPr>
        <p:spPr/>
        <p:txBody>
          <a:bodyPr>
            <a:normAutofit/>
          </a:bodyPr>
          <a:lstStyle/>
          <a:p>
            <a:pPr algn="ctr"/>
            <a:r>
              <a:rPr lang="en-US" sz="7200" b="1" u="sng" dirty="0">
                <a:solidFill>
                  <a:schemeClr val="bg1"/>
                </a:solidFill>
              </a:rPr>
              <a:t>2 Timothy 12:17</a:t>
            </a:r>
          </a:p>
        </p:txBody>
      </p:sp>
      <p:sp>
        <p:nvSpPr>
          <p:cNvPr id="3" name="Content Placeholder 2">
            <a:extLst>
              <a:ext uri="{FF2B5EF4-FFF2-40B4-BE49-F238E27FC236}">
                <a16:creationId xmlns:a16="http://schemas.microsoft.com/office/drawing/2014/main" id="{70D284FC-740E-604E-80F7-A5B156C93BDB}"/>
              </a:ext>
            </a:extLst>
          </p:cNvPr>
          <p:cNvSpPr>
            <a:spLocks noGrp="1"/>
          </p:cNvSpPr>
          <p:nvPr>
            <p:ph idx="1"/>
          </p:nvPr>
        </p:nvSpPr>
        <p:spPr>
          <a:xfrm>
            <a:off x="214313" y="1825624"/>
            <a:ext cx="11730037" cy="4818063"/>
          </a:xfrm>
        </p:spPr>
        <p:txBody>
          <a:bodyPr>
            <a:normAutofit lnSpcReduction="10000"/>
          </a:bodyPr>
          <a:lstStyle/>
          <a:p>
            <a:pPr marL="0" indent="0">
              <a:buNone/>
            </a:pPr>
            <a:r>
              <a:rPr lang="en-US" sz="6000" b="1" dirty="0">
                <a:solidFill>
                  <a:schemeClr val="bg1"/>
                </a:solidFill>
              </a:rPr>
              <a:t>But the Lord stood with me and gave me strength so that I might preach the Good News in its entirety for all the Gentiles to hear. And he rescued me from certain death.</a:t>
            </a:r>
          </a:p>
        </p:txBody>
      </p:sp>
    </p:spTree>
    <p:extLst>
      <p:ext uri="{BB962C8B-B14F-4D97-AF65-F5344CB8AC3E}">
        <p14:creationId xmlns:p14="http://schemas.microsoft.com/office/powerpoint/2010/main" val="178232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1628-029A-FF49-BB6E-8F01AA3899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171C79-1C2D-6B47-AB84-ED406042608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5865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D41F-E3E1-1D4A-BD00-6448198566C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C9470D5-A20E-6248-A4ED-8E2FC84FB57C}"/>
              </a:ext>
            </a:extLst>
          </p:cNvPr>
          <p:cNvSpPr>
            <a:spLocks noGrp="1"/>
          </p:cNvSpPr>
          <p:nvPr>
            <p:ph idx="1"/>
          </p:nvPr>
        </p:nvSpPr>
        <p:spPr>
          <a:xfrm>
            <a:off x="328613" y="185738"/>
            <a:ext cx="11630025" cy="6672262"/>
          </a:xfrm>
        </p:spPr>
        <p:txBody>
          <a:bodyPr>
            <a:normAutofit lnSpcReduction="10000"/>
          </a:bodyPr>
          <a:lstStyle/>
          <a:p>
            <a:pPr marL="0" indent="0">
              <a:buNone/>
            </a:pPr>
            <a:r>
              <a:rPr lang="en-US" sz="4800" b="1" dirty="0">
                <a:solidFill>
                  <a:srgbClr val="FFE469"/>
                </a:solidFill>
              </a:rPr>
              <a:t>“The biggest part of being a man is accepting responsibility, holding yourself accountable, facing some of the things that you've done, </a:t>
            </a:r>
            <a:r>
              <a:rPr lang="en-US" sz="4800" b="1">
                <a:solidFill>
                  <a:srgbClr val="FFE469"/>
                </a:solidFill>
              </a:rPr>
              <a:t>and following </a:t>
            </a:r>
            <a:r>
              <a:rPr lang="en-US" sz="4800" b="1" dirty="0">
                <a:solidFill>
                  <a:srgbClr val="FFFF00"/>
                </a:solidFill>
              </a:rPr>
              <a:t>the three R’s</a:t>
            </a:r>
            <a:r>
              <a:rPr lang="en-US" sz="4800" b="1" dirty="0">
                <a:solidFill>
                  <a:srgbClr val="FFE469"/>
                </a:solidFill>
              </a:rPr>
              <a:t> process which is, I had to </a:t>
            </a:r>
            <a:r>
              <a:rPr lang="en-US" sz="4800" b="1" dirty="0">
                <a:solidFill>
                  <a:srgbClr val="FFFF00"/>
                </a:solidFill>
              </a:rPr>
              <a:t>retrain myself</a:t>
            </a:r>
            <a:r>
              <a:rPr lang="en-US" sz="4800" b="1" dirty="0">
                <a:solidFill>
                  <a:srgbClr val="FFE469"/>
                </a:solidFill>
              </a:rPr>
              <a:t>. Retrain my thinking, and </a:t>
            </a:r>
            <a:r>
              <a:rPr lang="en-US" sz="4800" b="1" dirty="0">
                <a:solidFill>
                  <a:srgbClr val="FFFF00"/>
                </a:solidFill>
              </a:rPr>
              <a:t>my responses</a:t>
            </a:r>
            <a:r>
              <a:rPr lang="en-US" sz="4800" b="1" dirty="0">
                <a:solidFill>
                  <a:srgbClr val="FFE469"/>
                </a:solidFill>
              </a:rPr>
              <a:t>. Then I had to </a:t>
            </a:r>
            <a:r>
              <a:rPr lang="en-US" sz="4800" b="1" dirty="0">
                <a:solidFill>
                  <a:srgbClr val="FFFF00"/>
                </a:solidFill>
              </a:rPr>
              <a:t>retire </a:t>
            </a:r>
            <a:r>
              <a:rPr lang="en-US" sz="4800" b="1" dirty="0">
                <a:solidFill>
                  <a:srgbClr val="FFE469"/>
                </a:solidFill>
              </a:rPr>
              <a:t>the nonsense and retire some of the bitter feelings that I had. Just put them in a retirement. Then I had to </a:t>
            </a:r>
            <a:r>
              <a:rPr lang="en-US" sz="4800" b="1" dirty="0">
                <a:solidFill>
                  <a:srgbClr val="FFFF00"/>
                </a:solidFill>
              </a:rPr>
              <a:t>reposition myself </a:t>
            </a:r>
            <a:r>
              <a:rPr lang="en-US" sz="4800" b="1" dirty="0">
                <a:solidFill>
                  <a:srgbClr val="FFE469"/>
                </a:solidFill>
              </a:rPr>
              <a:t>to get ready for something greater, something bigger.”</a:t>
            </a:r>
            <a:r>
              <a:rPr lang="en-US" b="1" i="1" dirty="0">
                <a:solidFill>
                  <a:srgbClr val="FFE469"/>
                </a:solidFill>
              </a:rPr>
              <a:t>          </a:t>
            </a:r>
            <a:r>
              <a:rPr lang="en-US" sz="4000" b="1" i="1" dirty="0">
                <a:solidFill>
                  <a:srgbClr val="FFE469"/>
                </a:solidFill>
              </a:rPr>
              <a:t>--</a:t>
            </a:r>
            <a:r>
              <a:rPr lang="en-US" sz="4000" b="1" i="1" dirty="0" err="1">
                <a:solidFill>
                  <a:srgbClr val="FFE469"/>
                </a:solidFill>
              </a:rPr>
              <a:t>Oshea</a:t>
            </a:r>
            <a:r>
              <a:rPr lang="en-US" sz="4000" b="1" i="1" dirty="0">
                <a:solidFill>
                  <a:srgbClr val="FFE469"/>
                </a:solidFill>
              </a:rPr>
              <a:t> Israel</a:t>
            </a:r>
            <a:endParaRPr lang="en-US" b="1" dirty="0">
              <a:solidFill>
                <a:srgbClr val="FFFF00"/>
              </a:solidFill>
            </a:endParaRPr>
          </a:p>
        </p:txBody>
      </p:sp>
    </p:spTree>
    <p:extLst>
      <p:ext uri="{BB962C8B-B14F-4D97-AF65-F5344CB8AC3E}">
        <p14:creationId xmlns:p14="http://schemas.microsoft.com/office/powerpoint/2010/main" val="82911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BEBA-9196-254C-9743-C7FF5503AC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83AA3A6-FA68-AC4F-B324-A9D1815D30E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6704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6999D-0778-024D-99E1-7E18DA90B62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2B5821F-4A59-8442-ABF2-40AA4E22BF81}"/>
              </a:ext>
            </a:extLst>
          </p:cNvPr>
          <p:cNvSpPr>
            <a:spLocks noGrp="1"/>
          </p:cNvSpPr>
          <p:nvPr>
            <p:ph idx="1"/>
          </p:nvPr>
        </p:nvSpPr>
        <p:spPr>
          <a:xfrm>
            <a:off x="128588" y="828675"/>
            <a:ext cx="11930062" cy="5348288"/>
          </a:xfrm>
        </p:spPr>
        <p:txBody>
          <a:bodyPr/>
          <a:lstStyle/>
          <a:p>
            <a:pPr marL="0" indent="0" algn="ctr">
              <a:buNone/>
            </a:pPr>
            <a:r>
              <a:rPr lang="en-US" sz="7200" b="1" dirty="0">
                <a:solidFill>
                  <a:srgbClr val="BA0C2F"/>
                </a:solidFill>
                <a:latin typeface="Chronicle Deck"/>
              </a:rPr>
              <a:t>2019 Tom and Marla Corts </a:t>
            </a:r>
          </a:p>
          <a:p>
            <a:pPr marL="0" indent="0" algn="ctr">
              <a:buNone/>
            </a:pPr>
            <a:r>
              <a:rPr lang="en-US" sz="7200" b="1" dirty="0">
                <a:solidFill>
                  <a:srgbClr val="BA0C2F"/>
                </a:solidFill>
                <a:latin typeface="Chronicle Deck"/>
              </a:rPr>
              <a:t>Distinguished Author Series</a:t>
            </a:r>
          </a:p>
          <a:p>
            <a:pPr marL="0" indent="0" algn="ctr">
              <a:buNone/>
            </a:pPr>
            <a:r>
              <a:rPr lang="en-US" sz="5400" b="1" dirty="0">
                <a:solidFill>
                  <a:srgbClr val="002060"/>
                </a:solidFill>
              </a:rPr>
              <a:t>April 16, 7 p.m. – 9 p.m.</a:t>
            </a:r>
          </a:p>
          <a:p>
            <a:pPr marL="0" indent="0" algn="ctr">
              <a:buNone/>
            </a:pPr>
            <a:r>
              <a:rPr lang="en-US" sz="5400" b="1" dirty="0">
                <a:solidFill>
                  <a:srgbClr val="002060"/>
                </a:solidFill>
              </a:rPr>
              <a:t>Samford University</a:t>
            </a:r>
          </a:p>
          <a:p>
            <a:pPr marL="0" indent="0" algn="ctr">
              <a:buNone/>
            </a:pPr>
            <a:r>
              <a:rPr lang="en-US" sz="5400" b="1" dirty="0">
                <a:solidFill>
                  <a:srgbClr val="002060"/>
                </a:solidFill>
              </a:rPr>
              <a:t>Wright Center</a:t>
            </a:r>
          </a:p>
          <a:p>
            <a:pPr marL="0" indent="0" algn="ctr">
              <a:buNone/>
            </a:pPr>
            <a:endParaRPr lang="en-US" dirty="0"/>
          </a:p>
        </p:txBody>
      </p:sp>
    </p:spTree>
    <p:extLst>
      <p:ext uri="{BB962C8B-B14F-4D97-AF65-F5344CB8AC3E}">
        <p14:creationId xmlns:p14="http://schemas.microsoft.com/office/powerpoint/2010/main" val="391525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6274-B1E6-CB4F-A2C5-C2558D546B99}"/>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2FB44550-D56A-F340-B02D-2F9EEB48466D}"/>
              </a:ext>
            </a:extLst>
          </p:cNvPr>
          <p:cNvPicPr>
            <a:picLocks noGrp="1" noChangeAspect="1"/>
          </p:cNvPicPr>
          <p:nvPr>
            <p:ph idx="1"/>
          </p:nvPr>
        </p:nvPicPr>
        <p:blipFill>
          <a:blip r:embed="rId2"/>
          <a:stretch>
            <a:fillRect/>
          </a:stretch>
        </p:blipFill>
        <p:spPr>
          <a:xfrm>
            <a:off x="1417984" y="79601"/>
            <a:ext cx="9356034" cy="6698800"/>
          </a:xfrm>
        </p:spPr>
      </p:pic>
    </p:spTree>
    <p:extLst>
      <p:ext uri="{BB962C8B-B14F-4D97-AF65-F5344CB8AC3E}">
        <p14:creationId xmlns:p14="http://schemas.microsoft.com/office/powerpoint/2010/main" val="134142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D73F-2379-6649-99CB-89E26F6959BD}"/>
              </a:ext>
            </a:extLst>
          </p:cNvPr>
          <p:cNvSpPr>
            <a:spLocks noGrp="1"/>
          </p:cNvSpPr>
          <p:nvPr>
            <p:ph type="title"/>
          </p:nvPr>
        </p:nvSpPr>
        <p:spPr>
          <a:xfrm>
            <a:off x="838200" y="0"/>
            <a:ext cx="10515600" cy="1443037"/>
          </a:xfrm>
        </p:spPr>
        <p:txBody>
          <a:bodyPr>
            <a:normAutofit/>
          </a:bodyPr>
          <a:lstStyle/>
          <a:p>
            <a:pPr algn="ctr"/>
            <a:r>
              <a:rPr lang="en-US" sz="8000" b="1" u="sng" dirty="0">
                <a:solidFill>
                  <a:schemeClr val="bg1"/>
                </a:solidFill>
              </a:rPr>
              <a:t>Ephesians 4:25-26</a:t>
            </a:r>
          </a:p>
        </p:txBody>
      </p:sp>
      <p:sp>
        <p:nvSpPr>
          <p:cNvPr id="3" name="Content Placeholder 2">
            <a:extLst>
              <a:ext uri="{FF2B5EF4-FFF2-40B4-BE49-F238E27FC236}">
                <a16:creationId xmlns:a16="http://schemas.microsoft.com/office/drawing/2014/main" id="{5C274E3E-DD5A-214D-B5CA-ADCE25490183}"/>
              </a:ext>
            </a:extLst>
          </p:cNvPr>
          <p:cNvSpPr>
            <a:spLocks noGrp="1"/>
          </p:cNvSpPr>
          <p:nvPr>
            <p:ph idx="1"/>
          </p:nvPr>
        </p:nvSpPr>
        <p:spPr>
          <a:xfrm>
            <a:off x="214313" y="1314450"/>
            <a:ext cx="11830049" cy="5543549"/>
          </a:xfrm>
        </p:spPr>
        <p:txBody>
          <a:bodyPr>
            <a:normAutofit/>
          </a:bodyPr>
          <a:lstStyle/>
          <a:p>
            <a:pPr marL="0" indent="0">
              <a:buNone/>
            </a:pPr>
            <a:r>
              <a:rPr lang="en-US" sz="6600" b="1" dirty="0">
                <a:solidFill>
                  <a:schemeClr val="bg1"/>
                </a:solidFill>
              </a:rPr>
              <a:t>Let us tell our neighbors the truth, for we are all parts of the same body. And “don’t sin by letting anger control you.” Don’t let the sun go down while you are still angry.</a:t>
            </a:r>
          </a:p>
        </p:txBody>
      </p:sp>
    </p:spTree>
    <p:extLst>
      <p:ext uri="{BB962C8B-B14F-4D97-AF65-F5344CB8AC3E}">
        <p14:creationId xmlns:p14="http://schemas.microsoft.com/office/powerpoint/2010/main" val="3505792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9267-C912-9D4F-B3AB-AC5C8BC8BCE0}"/>
              </a:ext>
            </a:extLst>
          </p:cNvPr>
          <p:cNvSpPr>
            <a:spLocks noGrp="1"/>
          </p:cNvSpPr>
          <p:nvPr>
            <p:ph type="title"/>
          </p:nvPr>
        </p:nvSpPr>
        <p:spPr>
          <a:xfrm>
            <a:off x="838200" y="1"/>
            <a:ext cx="10515600" cy="1690688"/>
          </a:xfrm>
        </p:spPr>
        <p:txBody>
          <a:bodyPr>
            <a:normAutofit/>
          </a:bodyPr>
          <a:lstStyle/>
          <a:p>
            <a:pPr algn="ctr"/>
            <a:r>
              <a:rPr lang="en-US" sz="8800" b="1" u="sng" dirty="0">
                <a:solidFill>
                  <a:schemeClr val="bg1"/>
                </a:solidFill>
              </a:rPr>
              <a:t>Ephesians 4:32</a:t>
            </a:r>
          </a:p>
        </p:txBody>
      </p:sp>
      <p:sp>
        <p:nvSpPr>
          <p:cNvPr id="3" name="Content Placeholder 2">
            <a:extLst>
              <a:ext uri="{FF2B5EF4-FFF2-40B4-BE49-F238E27FC236}">
                <a16:creationId xmlns:a16="http://schemas.microsoft.com/office/drawing/2014/main" id="{9D5DF7E2-433B-7748-9751-801113C0E50B}"/>
              </a:ext>
            </a:extLst>
          </p:cNvPr>
          <p:cNvSpPr>
            <a:spLocks noGrp="1"/>
          </p:cNvSpPr>
          <p:nvPr>
            <p:ph idx="1"/>
          </p:nvPr>
        </p:nvSpPr>
        <p:spPr>
          <a:xfrm>
            <a:off x="200025" y="1528763"/>
            <a:ext cx="11787187" cy="5143500"/>
          </a:xfrm>
        </p:spPr>
        <p:txBody>
          <a:bodyPr>
            <a:normAutofit lnSpcReduction="10000"/>
          </a:bodyPr>
          <a:lstStyle/>
          <a:p>
            <a:pPr marL="0" indent="0">
              <a:buNone/>
            </a:pPr>
            <a:r>
              <a:rPr lang="en-US" sz="8000" b="1" dirty="0">
                <a:solidFill>
                  <a:schemeClr val="bg1"/>
                </a:solidFill>
              </a:rPr>
              <a:t>Be kind to each other, tenderhearted,</a:t>
            </a:r>
            <a:r>
              <a:rPr lang="en-US" sz="8000" b="1" dirty="0">
                <a:solidFill>
                  <a:srgbClr val="FFE469"/>
                </a:solidFill>
              </a:rPr>
              <a:t> forgiving one another, just as God through Christ has forgiven you.</a:t>
            </a:r>
          </a:p>
        </p:txBody>
      </p:sp>
    </p:spTree>
    <p:extLst>
      <p:ext uri="{BB962C8B-B14F-4D97-AF65-F5344CB8AC3E}">
        <p14:creationId xmlns:p14="http://schemas.microsoft.com/office/powerpoint/2010/main" val="360346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6337-A046-2F46-BD36-9A1735FDD04F}"/>
              </a:ext>
            </a:extLst>
          </p:cNvPr>
          <p:cNvSpPr>
            <a:spLocks noGrp="1"/>
          </p:cNvSpPr>
          <p:nvPr>
            <p:ph type="title"/>
          </p:nvPr>
        </p:nvSpPr>
        <p:spPr>
          <a:xfrm>
            <a:off x="838200" y="1"/>
            <a:ext cx="10515600" cy="1600200"/>
          </a:xfrm>
        </p:spPr>
        <p:txBody>
          <a:bodyPr>
            <a:normAutofit/>
          </a:bodyPr>
          <a:lstStyle/>
          <a:p>
            <a:pPr algn="ctr"/>
            <a:r>
              <a:rPr lang="en-US" sz="9600" b="1" i="1" dirty="0">
                <a:solidFill>
                  <a:srgbClr val="FFFF00"/>
                </a:solidFill>
              </a:rPr>
              <a:t>How do we forgive?</a:t>
            </a:r>
          </a:p>
        </p:txBody>
      </p:sp>
      <p:sp>
        <p:nvSpPr>
          <p:cNvPr id="3" name="Content Placeholder 2">
            <a:extLst>
              <a:ext uri="{FF2B5EF4-FFF2-40B4-BE49-F238E27FC236}">
                <a16:creationId xmlns:a16="http://schemas.microsoft.com/office/drawing/2014/main" id="{213C26AE-BE65-F545-9E74-ADC977B75030}"/>
              </a:ext>
            </a:extLst>
          </p:cNvPr>
          <p:cNvSpPr>
            <a:spLocks noGrp="1"/>
          </p:cNvSpPr>
          <p:nvPr>
            <p:ph idx="1"/>
          </p:nvPr>
        </p:nvSpPr>
        <p:spPr>
          <a:xfrm>
            <a:off x="157163" y="1443038"/>
            <a:ext cx="12034837" cy="5086350"/>
          </a:xfrm>
        </p:spPr>
        <p:txBody>
          <a:bodyPr>
            <a:normAutofit/>
          </a:bodyPr>
          <a:lstStyle/>
          <a:p>
            <a:r>
              <a:rPr lang="en-US" sz="8000" b="1" dirty="0">
                <a:solidFill>
                  <a:srgbClr val="FFFF00"/>
                </a:solidFill>
              </a:rPr>
              <a:t>Acknowledge the hurt</a:t>
            </a:r>
          </a:p>
          <a:p>
            <a:pPr marL="0" indent="0" algn="ctr">
              <a:buNone/>
            </a:pPr>
            <a:r>
              <a:rPr lang="en-US" sz="8000" b="1" u="sng" dirty="0">
                <a:solidFill>
                  <a:schemeClr val="bg1"/>
                </a:solidFill>
              </a:rPr>
              <a:t>2 Timothy 4:14</a:t>
            </a:r>
          </a:p>
          <a:p>
            <a:pPr marL="0" indent="0">
              <a:buNone/>
            </a:pPr>
            <a:r>
              <a:rPr lang="en-US" sz="8000" b="1" dirty="0">
                <a:solidFill>
                  <a:schemeClr val="bg1"/>
                </a:solidFill>
              </a:rPr>
              <a:t>Alexander the coppersmith did me much harm…</a:t>
            </a:r>
          </a:p>
        </p:txBody>
      </p:sp>
    </p:spTree>
    <p:extLst>
      <p:ext uri="{BB962C8B-B14F-4D97-AF65-F5344CB8AC3E}">
        <p14:creationId xmlns:p14="http://schemas.microsoft.com/office/powerpoint/2010/main" val="293613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6337-A046-2F46-BD36-9A1735FDD04F}"/>
              </a:ext>
            </a:extLst>
          </p:cNvPr>
          <p:cNvSpPr>
            <a:spLocks noGrp="1"/>
          </p:cNvSpPr>
          <p:nvPr>
            <p:ph type="title"/>
          </p:nvPr>
        </p:nvSpPr>
        <p:spPr>
          <a:xfrm>
            <a:off x="838200" y="1"/>
            <a:ext cx="10515600" cy="1600200"/>
          </a:xfrm>
        </p:spPr>
        <p:txBody>
          <a:bodyPr>
            <a:normAutofit/>
          </a:bodyPr>
          <a:lstStyle/>
          <a:p>
            <a:pPr algn="ctr"/>
            <a:r>
              <a:rPr lang="en-US" sz="9600" b="1" i="1" dirty="0">
                <a:solidFill>
                  <a:srgbClr val="FFFF00"/>
                </a:solidFill>
              </a:rPr>
              <a:t>How do we forgive?</a:t>
            </a:r>
          </a:p>
        </p:txBody>
      </p:sp>
      <p:sp>
        <p:nvSpPr>
          <p:cNvPr id="3" name="Content Placeholder 2">
            <a:extLst>
              <a:ext uri="{FF2B5EF4-FFF2-40B4-BE49-F238E27FC236}">
                <a16:creationId xmlns:a16="http://schemas.microsoft.com/office/drawing/2014/main" id="{213C26AE-BE65-F545-9E74-ADC977B75030}"/>
              </a:ext>
            </a:extLst>
          </p:cNvPr>
          <p:cNvSpPr>
            <a:spLocks noGrp="1"/>
          </p:cNvSpPr>
          <p:nvPr>
            <p:ph idx="1"/>
          </p:nvPr>
        </p:nvSpPr>
        <p:spPr>
          <a:xfrm>
            <a:off x="157163" y="1443038"/>
            <a:ext cx="12034837" cy="5086350"/>
          </a:xfrm>
        </p:spPr>
        <p:txBody>
          <a:bodyPr>
            <a:normAutofit/>
          </a:bodyPr>
          <a:lstStyle/>
          <a:p>
            <a:r>
              <a:rPr lang="en-US" sz="8000" b="1" dirty="0">
                <a:solidFill>
                  <a:srgbClr val="FFFF00"/>
                </a:solidFill>
              </a:rPr>
              <a:t>Acknowledge the hurt</a:t>
            </a:r>
          </a:p>
          <a:p>
            <a:r>
              <a:rPr lang="en-US" sz="8000" b="1" dirty="0">
                <a:solidFill>
                  <a:srgbClr val="FFFF00"/>
                </a:solidFill>
              </a:rPr>
              <a:t>Release the hurt to God</a:t>
            </a:r>
          </a:p>
        </p:txBody>
      </p:sp>
    </p:spTree>
    <p:extLst>
      <p:ext uri="{BB962C8B-B14F-4D97-AF65-F5344CB8AC3E}">
        <p14:creationId xmlns:p14="http://schemas.microsoft.com/office/powerpoint/2010/main" val="22397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72C89-5623-6545-A330-6EBF7BBDA3B1}"/>
              </a:ext>
            </a:extLst>
          </p:cNvPr>
          <p:cNvSpPr>
            <a:spLocks noGrp="1"/>
          </p:cNvSpPr>
          <p:nvPr>
            <p:ph type="title"/>
          </p:nvPr>
        </p:nvSpPr>
        <p:spPr/>
        <p:txBody>
          <a:bodyPr>
            <a:normAutofit fontScale="90000"/>
          </a:bodyPr>
          <a:lstStyle/>
          <a:p>
            <a:pPr algn="ctr"/>
            <a:r>
              <a:rPr lang="en-US" sz="8900" b="1" u="sng" dirty="0">
                <a:solidFill>
                  <a:schemeClr val="bg1"/>
                </a:solidFill>
              </a:rPr>
              <a:t>2 Timothy 4:14</a:t>
            </a:r>
            <a:br>
              <a:rPr lang="en-US" sz="4800" b="1" u="sng" dirty="0">
                <a:solidFill>
                  <a:schemeClr val="bg1"/>
                </a:solidFill>
              </a:rPr>
            </a:br>
            <a:endParaRPr lang="en-US" sz="4800" b="1" u="sng" dirty="0">
              <a:solidFill>
                <a:schemeClr val="bg1"/>
              </a:solidFill>
            </a:endParaRPr>
          </a:p>
        </p:txBody>
      </p:sp>
      <p:sp>
        <p:nvSpPr>
          <p:cNvPr id="3" name="Content Placeholder 2">
            <a:extLst>
              <a:ext uri="{FF2B5EF4-FFF2-40B4-BE49-F238E27FC236}">
                <a16:creationId xmlns:a16="http://schemas.microsoft.com/office/drawing/2014/main" id="{C06E52AD-E41D-4C48-AD3A-C7545D8D8B0E}"/>
              </a:ext>
            </a:extLst>
          </p:cNvPr>
          <p:cNvSpPr>
            <a:spLocks noGrp="1"/>
          </p:cNvSpPr>
          <p:nvPr>
            <p:ph idx="1"/>
          </p:nvPr>
        </p:nvSpPr>
        <p:spPr>
          <a:xfrm>
            <a:off x="242889" y="1428750"/>
            <a:ext cx="11801474" cy="4748213"/>
          </a:xfrm>
        </p:spPr>
        <p:txBody>
          <a:bodyPr>
            <a:normAutofit/>
          </a:bodyPr>
          <a:lstStyle/>
          <a:p>
            <a:pPr marL="0" indent="0">
              <a:buNone/>
            </a:pPr>
            <a:r>
              <a:rPr lang="en-US" sz="7200" b="1" dirty="0">
                <a:solidFill>
                  <a:schemeClr val="bg1"/>
                </a:solidFill>
              </a:rPr>
              <a:t>Alexander the coppersmith did me much harm, </a:t>
            </a:r>
            <a:r>
              <a:rPr lang="en-US" sz="7200" b="1" dirty="0">
                <a:solidFill>
                  <a:srgbClr val="FFE469"/>
                </a:solidFill>
              </a:rPr>
              <a:t>but the Lord will judge him for what he has done. </a:t>
            </a:r>
          </a:p>
        </p:txBody>
      </p:sp>
    </p:spTree>
    <p:extLst>
      <p:ext uri="{BB962C8B-B14F-4D97-AF65-F5344CB8AC3E}">
        <p14:creationId xmlns:p14="http://schemas.microsoft.com/office/powerpoint/2010/main" val="315429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AEEC-E54C-C841-B707-71A645D163AA}"/>
              </a:ext>
            </a:extLst>
          </p:cNvPr>
          <p:cNvSpPr>
            <a:spLocks noGrp="1"/>
          </p:cNvSpPr>
          <p:nvPr>
            <p:ph type="title"/>
          </p:nvPr>
        </p:nvSpPr>
        <p:spPr>
          <a:xfrm>
            <a:off x="838200" y="1"/>
            <a:ext cx="10515600" cy="1257299"/>
          </a:xfrm>
        </p:spPr>
        <p:txBody>
          <a:bodyPr>
            <a:normAutofit/>
          </a:bodyPr>
          <a:lstStyle/>
          <a:p>
            <a:pPr algn="ctr"/>
            <a:r>
              <a:rPr lang="en-US" sz="8000" b="1" u="sng" dirty="0">
                <a:solidFill>
                  <a:schemeClr val="bg1"/>
                </a:solidFill>
              </a:rPr>
              <a:t>Romans 12:19</a:t>
            </a:r>
          </a:p>
        </p:txBody>
      </p:sp>
      <p:sp>
        <p:nvSpPr>
          <p:cNvPr id="3" name="Content Placeholder 2">
            <a:extLst>
              <a:ext uri="{FF2B5EF4-FFF2-40B4-BE49-F238E27FC236}">
                <a16:creationId xmlns:a16="http://schemas.microsoft.com/office/drawing/2014/main" id="{CC17E6C0-8634-3043-80D3-8B5DE94F0C45}"/>
              </a:ext>
            </a:extLst>
          </p:cNvPr>
          <p:cNvSpPr>
            <a:spLocks noGrp="1"/>
          </p:cNvSpPr>
          <p:nvPr>
            <p:ph idx="1"/>
          </p:nvPr>
        </p:nvSpPr>
        <p:spPr>
          <a:xfrm>
            <a:off x="242888" y="1128713"/>
            <a:ext cx="11949112" cy="5543550"/>
          </a:xfrm>
        </p:spPr>
        <p:txBody>
          <a:bodyPr>
            <a:normAutofit/>
          </a:bodyPr>
          <a:lstStyle/>
          <a:p>
            <a:pPr marL="0" indent="0">
              <a:buNone/>
            </a:pPr>
            <a:r>
              <a:rPr lang="en-US" sz="6000" b="1" dirty="0">
                <a:solidFill>
                  <a:schemeClr val="bg1"/>
                </a:solidFill>
              </a:rPr>
              <a:t>Dear friends, never take revenge. Leave that to the righteous anger of God. For the Scriptures say,</a:t>
            </a:r>
          </a:p>
          <a:p>
            <a:pPr marL="0" indent="0">
              <a:buNone/>
            </a:pPr>
            <a:r>
              <a:rPr lang="en-US" sz="6000" b="1" dirty="0">
                <a:solidFill>
                  <a:schemeClr val="bg1"/>
                </a:solidFill>
              </a:rPr>
              <a:t>“I will exact justice;</a:t>
            </a:r>
          </a:p>
          <a:p>
            <a:pPr marL="0" indent="0">
              <a:buNone/>
            </a:pPr>
            <a:r>
              <a:rPr lang="en-US" sz="6000" b="1" dirty="0">
                <a:solidFill>
                  <a:schemeClr val="bg1"/>
                </a:solidFill>
              </a:rPr>
              <a:t>    I will pay them back,”</a:t>
            </a:r>
          </a:p>
          <a:p>
            <a:pPr marL="0" indent="0">
              <a:buNone/>
            </a:pPr>
            <a:r>
              <a:rPr lang="en-US" sz="6000" b="1" dirty="0">
                <a:solidFill>
                  <a:schemeClr val="bg1"/>
                </a:solidFill>
              </a:rPr>
              <a:t>    says the Lord.</a:t>
            </a:r>
          </a:p>
        </p:txBody>
      </p:sp>
    </p:spTree>
    <p:extLst>
      <p:ext uri="{BB962C8B-B14F-4D97-AF65-F5344CB8AC3E}">
        <p14:creationId xmlns:p14="http://schemas.microsoft.com/office/powerpoint/2010/main" val="219012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1222</TotalTime>
  <Words>408</Words>
  <Application>Microsoft Office PowerPoint</Application>
  <PresentationFormat>Widescreen</PresentationFormat>
  <Paragraphs>37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Chronicle Deck</vt:lpstr>
      <vt:lpstr>Office Theme</vt:lpstr>
      <vt:lpstr>PowerPoint Presentation</vt:lpstr>
      <vt:lpstr>PowerPoint Presentation</vt:lpstr>
      <vt:lpstr>PowerPoint Presentation</vt:lpstr>
      <vt:lpstr>Ephesians 4:25-26</vt:lpstr>
      <vt:lpstr>Ephesians 4:32</vt:lpstr>
      <vt:lpstr>How do we forgive?</vt:lpstr>
      <vt:lpstr>How do we forgive?</vt:lpstr>
      <vt:lpstr>2 Timothy 4:14 </vt:lpstr>
      <vt:lpstr>Romans 12:19</vt:lpstr>
      <vt:lpstr>How do we forgive?</vt:lpstr>
      <vt:lpstr>2 Timothy 4:15</vt:lpstr>
      <vt:lpstr>Matthew 10:16</vt:lpstr>
      <vt:lpstr>2 Timothy 2:16</vt:lpstr>
      <vt:lpstr>2 Timothy 12:17</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Barnette, James</dc:creator>
  <cp:lastModifiedBy>Rhea</cp:lastModifiedBy>
  <cp:revision>17</cp:revision>
  <cp:lastPrinted>2019-03-02T18:07:09Z</cp:lastPrinted>
  <dcterms:created xsi:type="dcterms:W3CDTF">2019-03-01T22:41:52Z</dcterms:created>
  <dcterms:modified xsi:type="dcterms:W3CDTF">2019-03-04T00:05:28Z</dcterms:modified>
</cp:coreProperties>
</file>